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Abel" panose="020B0604020202020204" charset="0"/>
      <p:regular r:id="rId15"/>
    </p:embeddedFont>
    <p:embeddedFont>
      <p:font typeface="Alata" panose="020B0604020202020204" charset="0"/>
      <p:regular r:id="rId16"/>
    </p:embeddedFont>
    <p:embeddedFont>
      <p:font typeface="Barlow" panose="00000500000000000000" pitchFamily="2" charset="0"/>
      <p:regular r:id="rId17"/>
      <p:bold r:id="rId18"/>
      <p:italic r:id="rId19"/>
      <p:boldItalic r:id="rId20"/>
    </p:embeddedFont>
    <p:embeddedFont>
      <p:font typeface="Montserrat" panose="00000500000000000000" pitchFamily="2" charset="0"/>
      <p:regular r:id="rId21"/>
      <p:bold r:id="rId22"/>
      <p:italic r:id="rId23"/>
      <p:boldItalic r:id="rId24"/>
    </p:embeddedFont>
    <p:embeddedFont>
      <p:font typeface="Montserrat ExtraLight" panose="00000300000000000000" pitchFamily="2" charset="0"/>
      <p:regular r:id="rId25"/>
      <p:bold r:id="rId26"/>
      <p:italic r:id="rId27"/>
      <p:boldItalic r:id="rId28"/>
    </p:embeddedFont>
    <p:embeddedFont>
      <p:font typeface="Montserrat Light" panose="00000400000000000000" pitchFamily="2" charset="0"/>
      <p:regular r:id="rId29"/>
      <p:bold r:id="rId30"/>
      <p:italic r:id="rId31"/>
      <p:boldItalic r:id="rId32"/>
    </p:embeddedFont>
    <p:embeddedFont>
      <p:font typeface="Montserrat Medium" panose="000006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734" y="5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theme" Target="theme/theme1.xml"/><Relationship Id="rId21" Type="http://schemas.openxmlformats.org/officeDocument/2006/relationships/font" Target="fonts/font7.fntdata"/><Relationship Id="rId34" Type="http://schemas.openxmlformats.org/officeDocument/2006/relationships/font" Target="fonts/font2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2.png>
</file>

<file path=ppt/media/image3.pn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f4bd20341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f4bd203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a730e2d07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a730e2d07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f58956af87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f58956af87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9fd64f1d4a_4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9fd64f1d4a_4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8f6f6f201e_0_7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8f6f6f201e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a75e691862_1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a75e691862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a730e2d071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a730e2d071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a730e2d0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a730e2d0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9fd64f1d4a_3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9fd64f1d4a_3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a75e691862_1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a75e691862_1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a75e691862_1_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a75e691862_1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f58956af8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f58956af8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61900" y="1360475"/>
            <a:ext cx="8172600" cy="150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500"/>
              <a:buFont typeface="Montserrat ExtraLight"/>
              <a:buNone/>
              <a:defRPr sz="4500">
                <a:solidFill>
                  <a:schemeClr val="lt1"/>
                </a:solidFill>
                <a:latin typeface="Montserrat ExtraLight"/>
                <a:ea typeface="Montserrat ExtraLight"/>
                <a:cs typeface="Montserrat ExtraLight"/>
                <a:sym typeface="Montserrat ExtraLight"/>
              </a:defRPr>
            </a:lvl1pPr>
            <a:lvl2pPr lvl="1" algn="ctr">
              <a:spcBef>
                <a:spcPts val="0"/>
              </a:spcBef>
              <a:spcAft>
                <a:spcPts val="0"/>
              </a:spcAft>
              <a:buClr>
                <a:schemeClr val="lt1"/>
              </a:buClr>
              <a:buSzPts val="5800"/>
              <a:buNone/>
              <a:defRPr sz="5800">
                <a:solidFill>
                  <a:schemeClr val="lt1"/>
                </a:solidFill>
              </a:defRPr>
            </a:lvl2pPr>
            <a:lvl3pPr lvl="2" algn="ctr">
              <a:spcBef>
                <a:spcPts val="0"/>
              </a:spcBef>
              <a:spcAft>
                <a:spcPts val="0"/>
              </a:spcAft>
              <a:buClr>
                <a:schemeClr val="lt1"/>
              </a:buClr>
              <a:buSzPts val="5800"/>
              <a:buNone/>
              <a:defRPr sz="5800">
                <a:solidFill>
                  <a:schemeClr val="lt1"/>
                </a:solidFill>
              </a:defRPr>
            </a:lvl3pPr>
            <a:lvl4pPr lvl="3" algn="ctr">
              <a:spcBef>
                <a:spcPts val="0"/>
              </a:spcBef>
              <a:spcAft>
                <a:spcPts val="0"/>
              </a:spcAft>
              <a:buClr>
                <a:schemeClr val="lt1"/>
              </a:buClr>
              <a:buSzPts val="5800"/>
              <a:buNone/>
              <a:defRPr sz="5800">
                <a:solidFill>
                  <a:schemeClr val="lt1"/>
                </a:solidFill>
              </a:defRPr>
            </a:lvl4pPr>
            <a:lvl5pPr lvl="4" algn="ctr">
              <a:spcBef>
                <a:spcPts val="0"/>
              </a:spcBef>
              <a:spcAft>
                <a:spcPts val="0"/>
              </a:spcAft>
              <a:buClr>
                <a:schemeClr val="lt1"/>
              </a:buClr>
              <a:buSzPts val="5800"/>
              <a:buNone/>
              <a:defRPr sz="5800">
                <a:solidFill>
                  <a:schemeClr val="lt1"/>
                </a:solidFill>
              </a:defRPr>
            </a:lvl5pPr>
            <a:lvl6pPr lvl="5" algn="ctr">
              <a:spcBef>
                <a:spcPts val="0"/>
              </a:spcBef>
              <a:spcAft>
                <a:spcPts val="0"/>
              </a:spcAft>
              <a:buClr>
                <a:schemeClr val="lt1"/>
              </a:buClr>
              <a:buSzPts val="5800"/>
              <a:buNone/>
              <a:defRPr sz="5800">
                <a:solidFill>
                  <a:schemeClr val="lt1"/>
                </a:solidFill>
              </a:defRPr>
            </a:lvl6pPr>
            <a:lvl7pPr lvl="6" algn="ctr">
              <a:spcBef>
                <a:spcPts val="0"/>
              </a:spcBef>
              <a:spcAft>
                <a:spcPts val="0"/>
              </a:spcAft>
              <a:buClr>
                <a:schemeClr val="lt1"/>
              </a:buClr>
              <a:buSzPts val="5800"/>
              <a:buNone/>
              <a:defRPr sz="5800">
                <a:solidFill>
                  <a:schemeClr val="lt1"/>
                </a:solidFill>
              </a:defRPr>
            </a:lvl7pPr>
            <a:lvl8pPr lvl="7" algn="ctr">
              <a:spcBef>
                <a:spcPts val="0"/>
              </a:spcBef>
              <a:spcAft>
                <a:spcPts val="0"/>
              </a:spcAft>
              <a:buClr>
                <a:schemeClr val="lt1"/>
              </a:buClr>
              <a:buSzPts val="5800"/>
              <a:buNone/>
              <a:defRPr sz="5800">
                <a:solidFill>
                  <a:schemeClr val="lt1"/>
                </a:solidFill>
              </a:defRPr>
            </a:lvl8pPr>
            <a:lvl9pPr lvl="8" algn="ctr">
              <a:spcBef>
                <a:spcPts val="0"/>
              </a:spcBef>
              <a:spcAft>
                <a:spcPts val="0"/>
              </a:spcAft>
              <a:buClr>
                <a:schemeClr val="lt1"/>
              </a:buClr>
              <a:buSzPts val="5800"/>
              <a:buNone/>
              <a:defRPr sz="5800">
                <a:solidFill>
                  <a:schemeClr val="lt1"/>
                </a:solidFill>
              </a:defRPr>
            </a:lvl9pPr>
          </a:lstStyle>
          <a:p>
            <a:endParaRPr/>
          </a:p>
        </p:txBody>
      </p:sp>
      <p:sp>
        <p:nvSpPr>
          <p:cNvPr id="10" name="Google Shape;10;p2"/>
          <p:cNvSpPr txBox="1">
            <a:spLocks noGrp="1"/>
          </p:cNvSpPr>
          <p:nvPr>
            <p:ph type="subTitle" idx="1"/>
          </p:nvPr>
        </p:nvSpPr>
        <p:spPr>
          <a:xfrm>
            <a:off x="2237700" y="2477975"/>
            <a:ext cx="4821000" cy="248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2800"/>
              <a:buFont typeface="Montserrat"/>
              <a:buNone/>
              <a:defRPr sz="14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11" name="Google Shape;11;p2"/>
          <p:cNvSpPr/>
          <p:nvPr/>
        </p:nvSpPr>
        <p:spPr>
          <a:xfrm>
            <a:off x="0" y="0"/>
            <a:ext cx="91791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42"/>
        <p:cNvGrpSpPr/>
        <p:nvPr/>
      </p:nvGrpSpPr>
      <p:grpSpPr>
        <a:xfrm>
          <a:off x="0" y="0"/>
          <a:ext cx="0" cy="0"/>
          <a:chOff x="0" y="0"/>
          <a:chExt cx="0" cy="0"/>
        </a:xfrm>
      </p:grpSpPr>
      <p:sp>
        <p:nvSpPr>
          <p:cNvPr id="43" name="Google Shape;43;p11"/>
          <p:cNvSpPr txBox="1">
            <a:spLocks noGrp="1"/>
          </p:cNvSpPr>
          <p:nvPr>
            <p:ph type="title" hasCustomPrompt="1"/>
          </p:nvPr>
        </p:nvSpPr>
        <p:spPr>
          <a:xfrm>
            <a:off x="713250" y="943600"/>
            <a:ext cx="77175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6000"/>
              <a:buFont typeface="Montserrat"/>
              <a:buNone/>
              <a:defRPr sz="6000">
                <a:solidFill>
                  <a:schemeClr val="lt1"/>
                </a:solidFill>
                <a:latin typeface="Montserrat"/>
                <a:ea typeface="Montserrat"/>
                <a:cs typeface="Montserrat"/>
                <a:sym typeface="Montserrat"/>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44" name="Google Shape;44;p11"/>
          <p:cNvSpPr txBox="1">
            <a:spLocks noGrp="1"/>
          </p:cNvSpPr>
          <p:nvPr>
            <p:ph type="body" idx="1"/>
          </p:nvPr>
        </p:nvSpPr>
        <p:spPr>
          <a:xfrm>
            <a:off x="713250" y="2989700"/>
            <a:ext cx="7717500" cy="4482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45" name="Google Shape;45;p11"/>
          <p:cNvSpPr/>
          <p:nvPr/>
        </p:nvSpPr>
        <p:spPr>
          <a:xfrm>
            <a:off x="0" y="0"/>
            <a:ext cx="91440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dk1"/>
        </a:solidFill>
        <a:effectLst/>
      </p:bgPr>
    </p:bg>
    <p:spTree>
      <p:nvGrpSpPr>
        <p:cNvPr id="1" name="Shape 47"/>
        <p:cNvGrpSpPr/>
        <p:nvPr/>
      </p:nvGrpSpPr>
      <p:grpSpPr>
        <a:xfrm>
          <a:off x="0" y="0"/>
          <a:ext cx="0" cy="0"/>
          <a:chOff x="0" y="0"/>
          <a:chExt cx="0" cy="0"/>
        </a:xfrm>
      </p:grpSpPr>
      <p:sp>
        <p:nvSpPr>
          <p:cNvPr id="48" name="Google Shape;48;p13"/>
          <p:cNvSpPr txBox="1">
            <a:spLocks noGrp="1"/>
          </p:cNvSpPr>
          <p:nvPr>
            <p:ph type="title"/>
          </p:nvPr>
        </p:nvSpPr>
        <p:spPr>
          <a:xfrm>
            <a:off x="4936350" y="2198975"/>
            <a:ext cx="28071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49" name="Google Shape;49;p13"/>
          <p:cNvSpPr txBox="1">
            <a:spLocks noGrp="1"/>
          </p:cNvSpPr>
          <p:nvPr>
            <p:ph type="title" idx="2" hasCustomPrompt="1"/>
          </p:nvPr>
        </p:nvSpPr>
        <p:spPr>
          <a:xfrm>
            <a:off x="4327946" y="1359750"/>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0" name="Google Shape;50;p13"/>
          <p:cNvSpPr txBox="1">
            <a:spLocks noGrp="1"/>
          </p:cNvSpPr>
          <p:nvPr>
            <p:ph type="title" idx="3" hasCustomPrompt="1"/>
          </p:nvPr>
        </p:nvSpPr>
        <p:spPr>
          <a:xfrm>
            <a:off x="4327946" y="2227673"/>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1" name="Google Shape;51;p13"/>
          <p:cNvSpPr txBox="1">
            <a:spLocks noGrp="1"/>
          </p:cNvSpPr>
          <p:nvPr>
            <p:ph type="title" idx="4"/>
          </p:nvPr>
        </p:nvSpPr>
        <p:spPr>
          <a:xfrm>
            <a:off x="4936350" y="3944025"/>
            <a:ext cx="27195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52" name="Google Shape;52;p13"/>
          <p:cNvSpPr txBox="1">
            <a:spLocks noGrp="1"/>
          </p:cNvSpPr>
          <p:nvPr>
            <p:ph type="title" idx="5"/>
          </p:nvPr>
        </p:nvSpPr>
        <p:spPr>
          <a:xfrm>
            <a:off x="4936350" y="1359750"/>
            <a:ext cx="27195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53" name="Google Shape;53;p13"/>
          <p:cNvSpPr txBox="1">
            <a:spLocks noGrp="1"/>
          </p:cNvSpPr>
          <p:nvPr>
            <p:ph type="title" idx="6"/>
          </p:nvPr>
        </p:nvSpPr>
        <p:spPr>
          <a:xfrm>
            <a:off x="4936350" y="3076100"/>
            <a:ext cx="27195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54" name="Google Shape;54;p13"/>
          <p:cNvSpPr txBox="1">
            <a:spLocks noGrp="1"/>
          </p:cNvSpPr>
          <p:nvPr>
            <p:ph type="title" idx="7" hasCustomPrompt="1"/>
          </p:nvPr>
        </p:nvSpPr>
        <p:spPr>
          <a:xfrm>
            <a:off x="4327946" y="3076100"/>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5" name="Google Shape;55;p13"/>
          <p:cNvSpPr txBox="1">
            <a:spLocks noGrp="1"/>
          </p:cNvSpPr>
          <p:nvPr>
            <p:ph type="title" idx="8" hasCustomPrompt="1"/>
          </p:nvPr>
        </p:nvSpPr>
        <p:spPr>
          <a:xfrm>
            <a:off x="4327946" y="3944023"/>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6" name="Google Shape;56;p13"/>
          <p:cNvSpPr txBox="1">
            <a:spLocks noGrp="1"/>
          </p:cNvSpPr>
          <p:nvPr>
            <p:ph type="subTitle" idx="1"/>
          </p:nvPr>
        </p:nvSpPr>
        <p:spPr>
          <a:xfrm>
            <a:off x="4936350" y="1759120"/>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7" name="Google Shape;57;p13"/>
          <p:cNvSpPr txBox="1">
            <a:spLocks noGrp="1"/>
          </p:cNvSpPr>
          <p:nvPr>
            <p:ph type="subTitle" idx="9"/>
          </p:nvPr>
        </p:nvSpPr>
        <p:spPr>
          <a:xfrm>
            <a:off x="4936350" y="3475470"/>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8" name="Google Shape;58;p13"/>
          <p:cNvSpPr txBox="1">
            <a:spLocks noGrp="1"/>
          </p:cNvSpPr>
          <p:nvPr>
            <p:ph type="subTitle" idx="13"/>
          </p:nvPr>
        </p:nvSpPr>
        <p:spPr>
          <a:xfrm>
            <a:off x="4936350" y="2545123"/>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9" name="Google Shape;59;p13"/>
          <p:cNvSpPr txBox="1">
            <a:spLocks noGrp="1"/>
          </p:cNvSpPr>
          <p:nvPr>
            <p:ph type="subTitle" idx="14"/>
          </p:nvPr>
        </p:nvSpPr>
        <p:spPr>
          <a:xfrm>
            <a:off x="5007848" y="4290173"/>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0" name="Google Shape;60;p13"/>
          <p:cNvSpPr txBox="1">
            <a:spLocks noGrp="1"/>
          </p:cNvSpPr>
          <p:nvPr>
            <p:ph type="title" idx="15"/>
          </p:nvPr>
        </p:nvSpPr>
        <p:spPr>
          <a:xfrm>
            <a:off x="4327950" y="530725"/>
            <a:ext cx="37692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600"/>
              <a:buNone/>
              <a:defRPr sz="2600">
                <a:solidFill>
                  <a:schemeClr val="lt1"/>
                </a:solidFill>
              </a:defRPr>
            </a:lvl2pPr>
            <a:lvl3pPr lvl="2" rtl="0">
              <a:spcBef>
                <a:spcPts val="0"/>
              </a:spcBef>
              <a:spcAft>
                <a:spcPts val="0"/>
              </a:spcAft>
              <a:buClr>
                <a:schemeClr val="lt1"/>
              </a:buClr>
              <a:buSzPts val="2600"/>
              <a:buNone/>
              <a:defRPr sz="2600">
                <a:solidFill>
                  <a:schemeClr val="lt1"/>
                </a:solidFill>
              </a:defRPr>
            </a:lvl3pPr>
            <a:lvl4pPr lvl="3" rtl="0">
              <a:spcBef>
                <a:spcPts val="0"/>
              </a:spcBef>
              <a:spcAft>
                <a:spcPts val="0"/>
              </a:spcAft>
              <a:buClr>
                <a:schemeClr val="lt1"/>
              </a:buClr>
              <a:buSzPts val="2600"/>
              <a:buNone/>
              <a:defRPr sz="2600">
                <a:solidFill>
                  <a:schemeClr val="lt1"/>
                </a:solidFill>
              </a:defRPr>
            </a:lvl4pPr>
            <a:lvl5pPr lvl="4" rtl="0">
              <a:spcBef>
                <a:spcPts val="0"/>
              </a:spcBef>
              <a:spcAft>
                <a:spcPts val="0"/>
              </a:spcAft>
              <a:buClr>
                <a:schemeClr val="lt1"/>
              </a:buClr>
              <a:buSzPts val="2600"/>
              <a:buNone/>
              <a:defRPr sz="2600">
                <a:solidFill>
                  <a:schemeClr val="lt1"/>
                </a:solidFill>
              </a:defRPr>
            </a:lvl5pPr>
            <a:lvl6pPr lvl="5" rtl="0">
              <a:spcBef>
                <a:spcPts val="0"/>
              </a:spcBef>
              <a:spcAft>
                <a:spcPts val="0"/>
              </a:spcAft>
              <a:buClr>
                <a:schemeClr val="lt1"/>
              </a:buClr>
              <a:buSzPts val="2600"/>
              <a:buNone/>
              <a:defRPr sz="2600">
                <a:solidFill>
                  <a:schemeClr val="lt1"/>
                </a:solidFill>
              </a:defRPr>
            </a:lvl6pPr>
            <a:lvl7pPr lvl="6" rtl="0">
              <a:spcBef>
                <a:spcPts val="0"/>
              </a:spcBef>
              <a:spcAft>
                <a:spcPts val="0"/>
              </a:spcAft>
              <a:buClr>
                <a:schemeClr val="lt1"/>
              </a:buClr>
              <a:buSzPts val="2600"/>
              <a:buNone/>
              <a:defRPr sz="2600">
                <a:solidFill>
                  <a:schemeClr val="lt1"/>
                </a:solidFill>
              </a:defRPr>
            </a:lvl7pPr>
            <a:lvl8pPr lvl="7" rtl="0">
              <a:spcBef>
                <a:spcPts val="0"/>
              </a:spcBef>
              <a:spcAft>
                <a:spcPts val="0"/>
              </a:spcAft>
              <a:buClr>
                <a:schemeClr val="lt1"/>
              </a:buClr>
              <a:buSzPts val="2600"/>
              <a:buNone/>
              <a:defRPr sz="2600">
                <a:solidFill>
                  <a:schemeClr val="lt1"/>
                </a:solidFill>
              </a:defRPr>
            </a:lvl8pPr>
            <a:lvl9pPr lvl="8" rtl="0">
              <a:spcBef>
                <a:spcPts val="0"/>
              </a:spcBef>
              <a:spcAft>
                <a:spcPts val="0"/>
              </a:spcAft>
              <a:buClr>
                <a:schemeClr val="lt1"/>
              </a:buClr>
              <a:buSzPts val="2600"/>
              <a:buNone/>
              <a:defRPr sz="2600">
                <a:solidFill>
                  <a:schemeClr val="lt1"/>
                </a:solidFill>
              </a:defRPr>
            </a:lvl9pPr>
          </a:lstStyle>
          <a:p>
            <a:endParaRPr/>
          </a:p>
        </p:txBody>
      </p:sp>
      <p:sp>
        <p:nvSpPr>
          <p:cNvPr id="61" name="Google Shape;61;p13"/>
          <p:cNvSpPr/>
          <p:nvPr/>
        </p:nvSpPr>
        <p:spPr>
          <a:xfrm>
            <a:off x="0" y="0"/>
            <a:ext cx="245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21">
    <p:spTree>
      <p:nvGrpSpPr>
        <p:cNvPr id="1" name="Shape 62"/>
        <p:cNvGrpSpPr/>
        <p:nvPr/>
      </p:nvGrpSpPr>
      <p:grpSpPr>
        <a:xfrm>
          <a:off x="0" y="0"/>
          <a:ext cx="0" cy="0"/>
          <a:chOff x="0" y="0"/>
          <a:chExt cx="0" cy="0"/>
        </a:xfrm>
      </p:grpSpPr>
      <p:sp>
        <p:nvSpPr>
          <p:cNvPr id="63" name="Google Shape;63;p14"/>
          <p:cNvSpPr/>
          <p:nvPr/>
        </p:nvSpPr>
        <p:spPr>
          <a:xfrm>
            <a:off x="4331950" y="1506675"/>
            <a:ext cx="4024800" cy="294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4"/>
          <p:cNvSpPr txBox="1">
            <a:spLocks noGrp="1"/>
          </p:cNvSpPr>
          <p:nvPr>
            <p:ph type="body" idx="1"/>
          </p:nvPr>
        </p:nvSpPr>
        <p:spPr>
          <a:xfrm>
            <a:off x="4847400" y="1695625"/>
            <a:ext cx="3027000" cy="798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65" name="Google Shape;65;p14"/>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66"/>
        <p:cNvGrpSpPr/>
        <p:nvPr/>
      </p:nvGrpSpPr>
      <p:grpSpPr>
        <a:xfrm>
          <a:off x="0" y="0"/>
          <a:ext cx="0" cy="0"/>
          <a:chOff x="0" y="0"/>
          <a:chExt cx="0" cy="0"/>
        </a:xfrm>
      </p:grpSpPr>
      <p:sp>
        <p:nvSpPr>
          <p:cNvPr id="67" name="Google Shape;67;p15"/>
          <p:cNvSpPr/>
          <p:nvPr/>
        </p:nvSpPr>
        <p:spPr>
          <a:xfrm>
            <a:off x="-10175" y="-10975"/>
            <a:ext cx="3048000" cy="5209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txBox="1">
            <a:spLocks noGrp="1"/>
          </p:cNvSpPr>
          <p:nvPr>
            <p:ph type="title"/>
          </p:nvPr>
        </p:nvSpPr>
        <p:spPr>
          <a:xfrm>
            <a:off x="582175" y="2307450"/>
            <a:ext cx="1863300" cy="528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600"/>
              <a:buNone/>
              <a:defRPr sz="2600">
                <a:solidFill>
                  <a:schemeClr val="lt1"/>
                </a:solidFill>
              </a:defRPr>
            </a:lvl2pPr>
            <a:lvl3pPr lvl="2" rtl="0">
              <a:spcBef>
                <a:spcPts val="0"/>
              </a:spcBef>
              <a:spcAft>
                <a:spcPts val="0"/>
              </a:spcAft>
              <a:buClr>
                <a:schemeClr val="lt1"/>
              </a:buClr>
              <a:buSzPts val="2600"/>
              <a:buNone/>
              <a:defRPr sz="2600">
                <a:solidFill>
                  <a:schemeClr val="lt1"/>
                </a:solidFill>
              </a:defRPr>
            </a:lvl3pPr>
            <a:lvl4pPr lvl="3" rtl="0">
              <a:spcBef>
                <a:spcPts val="0"/>
              </a:spcBef>
              <a:spcAft>
                <a:spcPts val="0"/>
              </a:spcAft>
              <a:buClr>
                <a:schemeClr val="lt1"/>
              </a:buClr>
              <a:buSzPts val="2600"/>
              <a:buNone/>
              <a:defRPr sz="2600">
                <a:solidFill>
                  <a:schemeClr val="lt1"/>
                </a:solidFill>
              </a:defRPr>
            </a:lvl4pPr>
            <a:lvl5pPr lvl="4" rtl="0">
              <a:spcBef>
                <a:spcPts val="0"/>
              </a:spcBef>
              <a:spcAft>
                <a:spcPts val="0"/>
              </a:spcAft>
              <a:buClr>
                <a:schemeClr val="lt1"/>
              </a:buClr>
              <a:buSzPts val="2600"/>
              <a:buNone/>
              <a:defRPr sz="2600">
                <a:solidFill>
                  <a:schemeClr val="lt1"/>
                </a:solidFill>
              </a:defRPr>
            </a:lvl5pPr>
            <a:lvl6pPr lvl="5" rtl="0">
              <a:spcBef>
                <a:spcPts val="0"/>
              </a:spcBef>
              <a:spcAft>
                <a:spcPts val="0"/>
              </a:spcAft>
              <a:buClr>
                <a:schemeClr val="lt1"/>
              </a:buClr>
              <a:buSzPts val="2600"/>
              <a:buNone/>
              <a:defRPr sz="2600">
                <a:solidFill>
                  <a:schemeClr val="lt1"/>
                </a:solidFill>
              </a:defRPr>
            </a:lvl6pPr>
            <a:lvl7pPr lvl="6" rtl="0">
              <a:spcBef>
                <a:spcPts val="0"/>
              </a:spcBef>
              <a:spcAft>
                <a:spcPts val="0"/>
              </a:spcAft>
              <a:buClr>
                <a:schemeClr val="lt1"/>
              </a:buClr>
              <a:buSzPts val="2600"/>
              <a:buNone/>
              <a:defRPr sz="2600">
                <a:solidFill>
                  <a:schemeClr val="lt1"/>
                </a:solidFill>
              </a:defRPr>
            </a:lvl7pPr>
            <a:lvl8pPr lvl="7" rtl="0">
              <a:spcBef>
                <a:spcPts val="0"/>
              </a:spcBef>
              <a:spcAft>
                <a:spcPts val="0"/>
              </a:spcAft>
              <a:buClr>
                <a:schemeClr val="lt1"/>
              </a:buClr>
              <a:buSzPts val="2600"/>
              <a:buNone/>
              <a:defRPr sz="2600">
                <a:solidFill>
                  <a:schemeClr val="lt1"/>
                </a:solidFill>
              </a:defRPr>
            </a:lvl8pPr>
            <a:lvl9pPr lvl="8" rtl="0">
              <a:spcBef>
                <a:spcPts val="0"/>
              </a:spcBef>
              <a:spcAft>
                <a:spcPts val="0"/>
              </a:spcAft>
              <a:buClr>
                <a:schemeClr val="lt1"/>
              </a:buClr>
              <a:buSzPts val="2600"/>
              <a:buNone/>
              <a:defRPr sz="2600">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1">
  <p:cSld name="CUSTOM_5">
    <p:spTree>
      <p:nvGrpSpPr>
        <p:cNvPr id="1" name="Shape 69"/>
        <p:cNvGrpSpPr/>
        <p:nvPr/>
      </p:nvGrpSpPr>
      <p:grpSpPr>
        <a:xfrm>
          <a:off x="0" y="0"/>
          <a:ext cx="0" cy="0"/>
          <a:chOff x="0" y="0"/>
          <a:chExt cx="0" cy="0"/>
        </a:xfrm>
      </p:grpSpPr>
      <p:sp>
        <p:nvSpPr>
          <p:cNvPr id="70" name="Google Shape;70;p16"/>
          <p:cNvSpPr/>
          <p:nvPr/>
        </p:nvSpPr>
        <p:spPr>
          <a:xfrm rot="5400000">
            <a:off x="3286050" y="-3286200"/>
            <a:ext cx="2552700" cy="9125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6"/>
          <p:cNvSpPr txBox="1">
            <a:spLocks noGrp="1"/>
          </p:cNvSpPr>
          <p:nvPr>
            <p:ph type="title"/>
          </p:nvPr>
        </p:nvSpPr>
        <p:spPr>
          <a:xfrm>
            <a:off x="1035475" y="3162534"/>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72" name="Google Shape;72;p16"/>
          <p:cNvSpPr txBox="1">
            <a:spLocks noGrp="1"/>
          </p:cNvSpPr>
          <p:nvPr>
            <p:ph type="subTitle" idx="1"/>
          </p:nvPr>
        </p:nvSpPr>
        <p:spPr>
          <a:xfrm>
            <a:off x="719725" y="3373650"/>
            <a:ext cx="22902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3" name="Google Shape;73;p16"/>
          <p:cNvSpPr txBox="1">
            <a:spLocks noGrp="1"/>
          </p:cNvSpPr>
          <p:nvPr>
            <p:ph type="title" idx="2"/>
          </p:nvPr>
        </p:nvSpPr>
        <p:spPr>
          <a:xfrm>
            <a:off x="6479701" y="3162534"/>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74" name="Google Shape;74;p16"/>
          <p:cNvSpPr txBox="1">
            <a:spLocks noGrp="1"/>
          </p:cNvSpPr>
          <p:nvPr>
            <p:ph type="subTitle" idx="3"/>
          </p:nvPr>
        </p:nvSpPr>
        <p:spPr>
          <a:xfrm>
            <a:off x="6163951" y="3373650"/>
            <a:ext cx="22902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5" name="Google Shape;75;p16"/>
          <p:cNvSpPr txBox="1">
            <a:spLocks noGrp="1"/>
          </p:cNvSpPr>
          <p:nvPr>
            <p:ph type="title" idx="4"/>
          </p:nvPr>
        </p:nvSpPr>
        <p:spPr>
          <a:xfrm>
            <a:off x="3742650" y="3162534"/>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76" name="Google Shape;76;p16"/>
          <p:cNvSpPr txBox="1">
            <a:spLocks noGrp="1"/>
          </p:cNvSpPr>
          <p:nvPr>
            <p:ph type="subTitle" idx="5"/>
          </p:nvPr>
        </p:nvSpPr>
        <p:spPr>
          <a:xfrm>
            <a:off x="3426900" y="3373650"/>
            <a:ext cx="22902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7" name="Google Shape;77;p16"/>
          <p:cNvSpPr txBox="1">
            <a:spLocks noGrp="1"/>
          </p:cNvSpPr>
          <p:nvPr>
            <p:ph type="title" idx="6"/>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 name="Shape 78"/>
        <p:cNvGrpSpPr/>
        <p:nvPr/>
      </p:nvGrpSpPr>
      <p:grpSpPr>
        <a:xfrm>
          <a:off x="0" y="0"/>
          <a:ext cx="0" cy="0"/>
          <a:chOff x="0" y="0"/>
          <a:chExt cx="0" cy="0"/>
        </a:xfrm>
      </p:grpSpPr>
      <p:sp>
        <p:nvSpPr>
          <p:cNvPr id="79" name="Google Shape;79;p17"/>
          <p:cNvSpPr/>
          <p:nvPr/>
        </p:nvSpPr>
        <p:spPr>
          <a:xfrm>
            <a:off x="0" y="0"/>
            <a:ext cx="4562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7"/>
          <p:cNvSpPr txBox="1">
            <a:spLocks noGrp="1"/>
          </p:cNvSpPr>
          <p:nvPr>
            <p:ph type="title"/>
          </p:nvPr>
        </p:nvSpPr>
        <p:spPr>
          <a:xfrm>
            <a:off x="5145325" y="676060"/>
            <a:ext cx="15792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81" name="Google Shape;81;p17"/>
          <p:cNvSpPr txBox="1">
            <a:spLocks noGrp="1"/>
          </p:cNvSpPr>
          <p:nvPr>
            <p:ph type="subTitle" idx="1"/>
          </p:nvPr>
        </p:nvSpPr>
        <p:spPr>
          <a:xfrm>
            <a:off x="5145325" y="1314574"/>
            <a:ext cx="3011400" cy="20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2" name="Google Shape;82;p17"/>
          <p:cNvSpPr txBox="1">
            <a:spLocks noGrp="1"/>
          </p:cNvSpPr>
          <p:nvPr>
            <p:ph type="title" idx="2"/>
          </p:nvPr>
        </p:nvSpPr>
        <p:spPr>
          <a:xfrm>
            <a:off x="5145325" y="1635310"/>
            <a:ext cx="15792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83" name="Google Shape;83;p17"/>
          <p:cNvSpPr txBox="1">
            <a:spLocks noGrp="1"/>
          </p:cNvSpPr>
          <p:nvPr>
            <p:ph type="subTitle" idx="3"/>
          </p:nvPr>
        </p:nvSpPr>
        <p:spPr>
          <a:xfrm>
            <a:off x="5145325" y="2266484"/>
            <a:ext cx="3011400" cy="20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4" name="Google Shape;84;p17"/>
          <p:cNvSpPr txBox="1">
            <a:spLocks noGrp="1"/>
          </p:cNvSpPr>
          <p:nvPr>
            <p:ph type="title" idx="4"/>
          </p:nvPr>
        </p:nvSpPr>
        <p:spPr>
          <a:xfrm>
            <a:off x="5145325" y="2603860"/>
            <a:ext cx="15792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85" name="Google Shape;85;p17"/>
          <p:cNvSpPr txBox="1">
            <a:spLocks noGrp="1"/>
          </p:cNvSpPr>
          <p:nvPr>
            <p:ph type="subTitle" idx="5"/>
          </p:nvPr>
        </p:nvSpPr>
        <p:spPr>
          <a:xfrm>
            <a:off x="5145325" y="3237611"/>
            <a:ext cx="3011400" cy="20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6" name="Google Shape;86;p17"/>
          <p:cNvSpPr txBox="1">
            <a:spLocks noGrp="1"/>
          </p:cNvSpPr>
          <p:nvPr>
            <p:ph type="title" idx="6"/>
          </p:nvPr>
        </p:nvSpPr>
        <p:spPr>
          <a:xfrm>
            <a:off x="5145325" y="3563260"/>
            <a:ext cx="15792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87" name="Google Shape;87;p17"/>
          <p:cNvSpPr txBox="1">
            <a:spLocks noGrp="1"/>
          </p:cNvSpPr>
          <p:nvPr>
            <p:ph type="subTitle" idx="7"/>
          </p:nvPr>
        </p:nvSpPr>
        <p:spPr>
          <a:xfrm>
            <a:off x="5145325" y="4198597"/>
            <a:ext cx="3011400" cy="20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8" name="Google Shape;88;p17"/>
          <p:cNvSpPr txBox="1">
            <a:spLocks noGrp="1"/>
          </p:cNvSpPr>
          <p:nvPr>
            <p:ph type="title" idx="8"/>
          </p:nvPr>
        </p:nvSpPr>
        <p:spPr>
          <a:xfrm>
            <a:off x="713225" y="2307450"/>
            <a:ext cx="2818200" cy="528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CUSTOM_24">
    <p:spTree>
      <p:nvGrpSpPr>
        <p:cNvPr id="1" name="Shape 89"/>
        <p:cNvGrpSpPr/>
        <p:nvPr/>
      </p:nvGrpSpPr>
      <p:grpSpPr>
        <a:xfrm>
          <a:off x="0" y="0"/>
          <a:ext cx="0" cy="0"/>
          <a:chOff x="0" y="0"/>
          <a:chExt cx="0" cy="0"/>
        </a:xfrm>
      </p:grpSpPr>
      <p:sp>
        <p:nvSpPr>
          <p:cNvPr id="90" name="Google Shape;90;p18"/>
          <p:cNvSpPr/>
          <p:nvPr/>
        </p:nvSpPr>
        <p:spPr>
          <a:xfrm>
            <a:off x="0" y="0"/>
            <a:ext cx="4572000" cy="51435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8"/>
          <p:cNvSpPr txBox="1">
            <a:spLocks noGrp="1"/>
          </p:cNvSpPr>
          <p:nvPr>
            <p:ph type="ctrTitle"/>
          </p:nvPr>
        </p:nvSpPr>
        <p:spPr>
          <a:xfrm>
            <a:off x="156075" y="1588225"/>
            <a:ext cx="42300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600"/>
              <a:buNone/>
              <a:defRPr sz="2600">
                <a:solidFill>
                  <a:schemeClr val="lt1"/>
                </a:solidFill>
              </a:defRPr>
            </a:lvl1pPr>
            <a:lvl2pPr lvl="1" algn="r" rtl="0">
              <a:spcBef>
                <a:spcPts val="0"/>
              </a:spcBef>
              <a:spcAft>
                <a:spcPts val="0"/>
              </a:spcAft>
              <a:buClr>
                <a:schemeClr val="lt1"/>
              </a:buClr>
              <a:buSzPts val="2600"/>
              <a:buNone/>
              <a:defRPr sz="2600">
                <a:solidFill>
                  <a:schemeClr val="lt1"/>
                </a:solidFill>
              </a:defRPr>
            </a:lvl2pPr>
            <a:lvl3pPr lvl="2" algn="r" rtl="0">
              <a:spcBef>
                <a:spcPts val="0"/>
              </a:spcBef>
              <a:spcAft>
                <a:spcPts val="0"/>
              </a:spcAft>
              <a:buClr>
                <a:schemeClr val="lt1"/>
              </a:buClr>
              <a:buSzPts val="2600"/>
              <a:buNone/>
              <a:defRPr sz="2600">
                <a:solidFill>
                  <a:schemeClr val="lt1"/>
                </a:solidFill>
              </a:defRPr>
            </a:lvl3pPr>
            <a:lvl4pPr lvl="3" algn="r" rtl="0">
              <a:spcBef>
                <a:spcPts val="0"/>
              </a:spcBef>
              <a:spcAft>
                <a:spcPts val="0"/>
              </a:spcAft>
              <a:buClr>
                <a:schemeClr val="lt1"/>
              </a:buClr>
              <a:buSzPts val="2600"/>
              <a:buNone/>
              <a:defRPr sz="2600">
                <a:solidFill>
                  <a:schemeClr val="lt1"/>
                </a:solidFill>
              </a:defRPr>
            </a:lvl4pPr>
            <a:lvl5pPr lvl="4" algn="r" rtl="0">
              <a:spcBef>
                <a:spcPts val="0"/>
              </a:spcBef>
              <a:spcAft>
                <a:spcPts val="0"/>
              </a:spcAft>
              <a:buClr>
                <a:schemeClr val="lt1"/>
              </a:buClr>
              <a:buSzPts val="2600"/>
              <a:buNone/>
              <a:defRPr sz="2600">
                <a:solidFill>
                  <a:schemeClr val="lt1"/>
                </a:solidFill>
              </a:defRPr>
            </a:lvl5pPr>
            <a:lvl6pPr lvl="5" algn="r" rtl="0">
              <a:spcBef>
                <a:spcPts val="0"/>
              </a:spcBef>
              <a:spcAft>
                <a:spcPts val="0"/>
              </a:spcAft>
              <a:buClr>
                <a:schemeClr val="lt1"/>
              </a:buClr>
              <a:buSzPts val="2600"/>
              <a:buNone/>
              <a:defRPr sz="2600">
                <a:solidFill>
                  <a:schemeClr val="lt1"/>
                </a:solidFill>
              </a:defRPr>
            </a:lvl6pPr>
            <a:lvl7pPr lvl="6" algn="r" rtl="0">
              <a:spcBef>
                <a:spcPts val="0"/>
              </a:spcBef>
              <a:spcAft>
                <a:spcPts val="0"/>
              </a:spcAft>
              <a:buClr>
                <a:schemeClr val="lt1"/>
              </a:buClr>
              <a:buSzPts val="2600"/>
              <a:buNone/>
              <a:defRPr sz="2600">
                <a:solidFill>
                  <a:schemeClr val="lt1"/>
                </a:solidFill>
              </a:defRPr>
            </a:lvl7pPr>
            <a:lvl8pPr lvl="7" algn="r" rtl="0">
              <a:spcBef>
                <a:spcPts val="0"/>
              </a:spcBef>
              <a:spcAft>
                <a:spcPts val="0"/>
              </a:spcAft>
              <a:buClr>
                <a:schemeClr val="lt1"/>
              </a:buClr>
              <a:buSzPts val="2600"/>
              <a:buNone/>
              <a:defRPr sz="2600">
                <a:solidFill>
                  <a:schemeClr val="lt1"/>
                </a:solidFill>
              </a:defRPr>
            </a:lvl8pPr>
            <a:lvl9pPr lvl="8" algn="r" rtl="0">
              <a:spcBef>
                <a:spcPts val="0"/>
              </a:spcBef>
              <a:spcAft>
                <a:spcPts val="0"/>
              </a:spcAft>
              <a:buClr>
                <a:schemeClr val="lt1"/>
              </a:buClr>
              <a:buSzPts val="2600"/>
              <a:buNone/>
              <a:defRPr sz="2600">
                <a:solidFill>
                  <a:schemeClr val="lt1"/>
                </a:solidFill>
              </a:defRPr>
            </a:lvl9pPr>
          </a:lstStyle>
          <a:p>
            <a:endParaRPr/>
          </a:p>
        </p:txBody>
      </p:sp>
      <p:sp>
        <p:nvSpPr>
          <p:cNvPr id="92" name="Google Shape;92;p18"/>
          <p:cNvSpPr txBox="1">
            <a:spLocks noGrp="1"/>
          </p:cNvSpPr>
          <p:nvPr>
            <p:ph type="subTitle" idx="1"/>
          </p:nvPr>
        </p:nvSpPr>
        <p:spPr>
          <a:xfrm>
            <a:off x="975909" y="2452393"/>
            <a:ext cx="25902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3" name="Google Shape;93;p18"/>
          <p:cNvSpPr txBox="1">
            <a:spLocks noGrp="1"/>
          </p:cNvSpPr>
          <p:nvPr>
            <p:ph type="subTitle" idx="2"/>
          </p:nvPr>
        </p:nvSpPr>
        <p:spPr>
          <a:xfrm>
            <a:off x="5583287" y="2452393"/>
            <a:ext cx="2579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4" name="Google Shape;94;p18"/>
          <p:cNvSpPr txBox="1">
            <a:spLocks noGrp="1"/>
          </p:cNvSpPr>
          <p:nvPr>
            <p:ph type="ctrTitle" idx="3"/>
          </p:nvPr>
        </p:nvSpPr>
        <p:spPr>
          <a:xfrm>
            <a:off x="4757925" y="1588225"/>
            <a:ext cx="42300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600"/>
              <a:buNone/>
              <a:defRPr sz="2600">
                <a:solidFill>
                  <a:schemeClr val="dk1"/>
                </a:solidFill>
              </a:defRPr>
            </a:lvl1pPr>
            <a:lvl2pPr lvl="1" algn="r" rtl="0">
              <a:spcBef>
                <a:spcPts val="0"/>
              </a:spcBef>
              <a:spcAft>
                <a:spcPts val="0"/>
              </a:spcAft>
              <a:buClr>
                <a:schemeClr val="dk1"/>
              </a:buClr>
              <a:buSzPts val="2600"/>
              <a:buNone/>
              <a:defRPr sz="2600">
                <a:solidFill>
                  <a:schemeClr val="dk1"/>
                </a:solidFill>
              </a:defRPr>
            </a:lvl2pPr>
            <a:lvl3pPr lvl="2" algn="r" rtl="0">
              <a:spcBef>
                <a:spcPts val="0"/>
              </a:spcBef>
              <a:spcAft>
                <a:spcPts val="0"/>
              </a:spcAft>
              <a:buClr>
                <a:schemeClr val="dk1"/>
              </a:buClr>
              <a:buSzPts val="2600"/>
              <a:buNone/>
              <a:defRPr sz="2600">
                <a:solidFill>
                  <a:schemeClr val="dk1"/>
                </a:solidFill>
              </a:defRPr>
            </a:lvl3pPr>
            <a:lvl4pPr lvl="3" algn="r" rtl="0">
              <a:spcBef>
                <a:spcPts val="0"/>
              </a:spcBef>
              <a:spcAft>
                <a:spcPts val="0"/>
              </a:spcAft>
              <a:buClr>
                <a:schemeClr val="dk1"/>
              </a:buClr>
              <a:buSzPts val="2600"/>
              <a:buNone/>
              <a:defRPr sz="2600">
                <a:solidFill>
                  <a:schemeClr val="dk1"/>
                </a:solidFill>
              </a:defRPr>
            </a:lvl4pPr>
            <a:lvl5pPr lvl="4" algn="r" rtl="0">
              <a:spcBef>
                <a:spcPts val="0"/>
              </a:spcBef>
              <a:spcAft>
                <a:spcPts val="0"/>
              </a:spcAft>
              <a:buClr>
                <a:schemeClr val="dk1"/>
              </a:buClr>
              <a:buSzPts val="2600"/>
              <a:buNone/>
              <a:defRPr sz="2600">
                <a:solidFill>
                  <a:schemeClr val="dk1"/>
                </a:solidFill>
              </a:defRPr>
            </a:lvl5pPr>
            <a:lvl6pPr lvl="5" algn="r" rtl="0">
              <a:spcBef>
                <a:spcPts val="0"/>
              </a:spcBef>
              <a:spcAft>
                <a:spcPts val="0"/>
              </a:spcAft>
              <a:buClr>
                <a:schemeClr val="dk1"/>
              </a:buClr>
              <a:buSzPts val="2600"/>
              <a:buNone/>
              <a:defRPr sz="2600">
                <a:solidFill>
                  <a:schemeClr val="dk1"/>
                </a:solidFill>
              </a:defRPr>
            </a:lvl6pPr>
            <a:lvl7pPr lvl="6" algn="r" rtl="0">
              <a:spcBef>
                <a:spcPts val="0"/>
              </a:spcBef>
              <a:spcAft>
                <a:spcPts val="0"/>
              </a:spcAft>
              <a:buClr>
                <a:schemeClr val="dk1"/>
              </a:buClr>
              <a:buSzPts val="2600"/>
              <a:buNone/>
              <a:defRPr sz="2600">
                <a:solidFill>
                  <a:schemeClr val="dk1"/>
                </a:solidFill>
              </a:defRPr>
            </a:lvl7pPr>
            <a:lvl8pPr lvl="7" algn="r" rtl="0">
              <a:spcBef>
                <a:spcPts val="0"/>
              </a:spcBef>
              <a:spcAft>
                <a:spcPts val="0"/>
              </a:spcAft>
              <a:buClr>
                <a:schemeClr val="dk1"/>
              </a:buClr>
              <a:buSzPts val="2600"/>
              <a:buNone/>
              <a:defRPr sz="2600">
                <a:solidFill>
                  <a:schemeClr val="dk1"/>
                </a:solidFill>
              </a:defRPr>
            </a:lvl8pPr>
            <a:lvl9pPr lvl="8" algn="r" rtl="0">
              <a:spcBef>
                <a:spcPts val="0"/>
              </a:spcBef>
              <a:spcAft>
                <a:spcPts val="0"/>
              </a:spcAft>
              <a:buClr>
                <a:schemeClr val="dk1"/>
              </a:buClr>
              <a:buSzPts val="2600"/>
              <a:buNone/>
              <a:defRPr sz="2600">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1">
  <p:cSld name="CUSTOM_22">
    <p:spTree>
      <p:nvGrpSpPr>
        <p:cNvPr id="1" name="Shape 95"/>
        <p:cNvGrpSpPr/>
        <p:nvPr/>
      </p:nvGrpSpPr>
      <p:grpSpPr>
        <a:xfrm>
          <a:off x="0" y="0"/>
          <a:ext cx="0" cy="0"/>
          <a:chOff x="0" y="0"/>
          <a:chExt cx="0" cy="0"/>
        </a:xfrm>
      </p:grpSpPr>
      <p:sp>
        <p:nvSpPr>
          <p:cNvPr id="96" name="Google Shape;96;p19"/>
          <p:cNvSpPr/>
          <p:nvPr/>
        </p:nvSpPr>
        <p:spPr>
          <a:xfrm>
            <a:off x="0" y="0"/>
            <a:ext cx="4562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 name="Google Shape;97;p19"/>
          <p:cNvSpPr txBox="1">
            <a:spLocks noGrp="1"/>
          </p:cNvSpPr>
          <p:nvPr>
            <p:ph type="title"/>
          </p:nvPr>
        </p:nvSpPr>
        <p:spPr>
          <a:xfrm>
            <a:off x="431775" y="3022992"/>
            <a:ext cx="3423600" cy="629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98" name="Google Shape;98;p19"/>
          <p:cNvSpPr txBox="1">
            <a:spLocks noGrp="1"/>
          </p:cNvSpPr>
          <p:nvPr>
            <p:ph type="title" idx="2" hasCustomPrompt="1"/>
          </p:nvPr>
        </p:nvSpPr>
        <p:spPr>
          <a:xfrm>
            <a:off x="431775" y="1968000"/>
            <a:ext cx="3057300" cy="1382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7000"/>
              <a:buNone/>
              <a:defRPr sz="7000">
                <a:solidFill>
                  <a:schemeClr val="lt1"/>
                </a:solidFill>
              </a:defRPr>
            </a:lvl1pPr>
            <a:lvl2pPr lvl="1" rtl="0">
              <a:spcBef>
                <a:spcPts val="0"/>
              </a:spcBef>
              <a:spcAft>
                <a:spcPts val="0"/>
              </a:spcAft>
              <a:buClr>
                <a:schemeClr val="lt1"/>
              </a:buClr>
              <a:buSzPts val="7000"/>
              <a:buNone/>
              <a:defRPr sz="7000">
                <a:solidFill>
                  <a:schemeClr val="lt1"/>
                </a:solidFill>
              </a:defRPr>
            </a:lvl2pPr>
            <a:lvl3pPr lvl="2" rtl="0">
              <a:spcBef>
                <a:spcPts val="0"/>
              </a:spcBef>
              <a:spcAft>
                <a:spcPts val="0"/>
              </a:spcAft>
              <a:buClr>
                <a:schemeClr val="lt1"/>
              </a:buClr>
              <a:buSzPts val="7000"/>
              <a:buNone/>
              <a:defRPr sz="7000">
                <a:solidFill>
                  <a:schemeClr val="lt1"/>
                </a:solidFill>
              </a:defRPr>
            </a:lvl3pPr>
            <a:lvl4pPr lvl="3" rtl="0">
              <a:spcBef>
                <a:spcPts val="0"/>
              </a:spcBef>
              <a:spcAft>
                <a:spcPts val="0"/>
              </a:spcAft>
              <a:buClr>
                <a:schemeClr val="lt1"/>
              </a:buClr>
              <a:buSzPts val="7000"/>
              <a:buNone/>
              <a:defRPr sz="7000">
                <a:solidFill>
                  <a:schemeClr val="lt1"/>
                </a:solidFill>
              </a:defRPr>
            </a:lvl4pPr>
            <a:lvl5pPr lvl="4" rtl="0">
              <a:spcBef>
                <a:spcPts val="0"/>
              </a:spcBef>
              <a:spcAft>
                <a:spcPts val="0"/>
              </a:spcAft>
              <a:buClr>
                <a:schemeClr val="lt1"/>
              </a:buClr>
              <a:buSzPts val="7000"/>
              <a:buNone/>
              <a:defRPr sz="7000">
                <a:solidFill>
                  <a:schemeClr val="lt1"/>
                </a:solidFill>
              </a:defRPr>
            </a:lvl5pPr>
            <a:lvl6pPr lvl="5" rtl="0">
              <a:spcBef>
                <a:spcPts val="0"/>
              </a:spcBef>
              <a:spcAft>
                <a:spcPts val="0"/>
              </a:spcAft>
              <a:buClr>
                <a:schemeClr val="lt1"/>
              </a:buClr>
              <a:buSzPts val="7000"/>
              <a:buNone/>
              <a:defRPr sz="7000">
                <a:solidFill>
                  <a:schemeClr val="lt1"/>
                </a:solidFill>
              </a:defRPr>
            </a:lvl6pPr>
            <a:lvl7pPr lvl="6" rtl="0">
              <a:spcBef>
                <a:spcPts val="0"/>
              </a:spcBef>
              <a:spcAft>
                <a:spcPts val="0"/>
              </a:spcAft>
              <a:buClr>
                <a:schemeClr val="lt1"/>
              </a:buClr>
              <a:buSzPts val="7000"/>
              <a:buNone/>
              <a:defRPr sz="7000">
                <a:solidFill>
                  <a:schemeClr val="lt1"/>
                </a:solidFill>
              </a:defRPr>
            </a:lvl7pPr>
            <a:lvl8pPr lvl="7" rtl="0">
              <a:spcBef>
                <a:spcPts val="0"/>
              </a:spcBef>
              <a:spcAft>
                <a:spcPts val="0"/>
              </a:spcAft>
              <a:buClr>
                <a:schemeClr val="lt1"/>
              </a:buClr>
              <a:buSzPts val="7000"/>
              <a:buNone/>
              <a:defRPr sz="7000">
                <a:solidFill>
                  <a:schemeClr val="lt1"/>
                </a:solidFill>
              </a:defRPr>
            </a:lvl8pPr>
            <a:lvl9pPr lvl="8" rtl="0">
              <a:spcBef>
                <a:spcPts val="0"/>
              </a:spcBef>
              <a:spcAft>
                <a:spcPts val="0"/>
              </a:spcAft>
              <a:buClr>
                <a:schemeClr val="lt1"/>
              </a:buClr>
              <a:buSzPts val="7000"/>
              <a:buNone/>
              <a:defRPr sz="7000">
                <a:solidFill>
                  <a:schemeClr val="lt1"/>
                </a:solidFill>
              </a:defRPr>
            </a:lvl9pPr>
          </a:lstStyle>
          <a:p>
            <a:r>
              <a:t>xx%</a:t>
            </a:r>
          </a:p>
        </p:txBody>
      </p:sp>
      <p:sp>
        <p:nvSpPr>
          <p:cNvPr id="99" name="Google Shape;99;p19"/>
          <p:cNvSpPr txBox="1">
            <a:spLocks noGrp="1"/>
          </p:cNvSpPr>
          <p:nvPr>
            <p:ph type="subTitle" idx="1"/>
          </p:nvPr>
        </p:nvSpPr>
        <p:spPr>
          <a:xfrm>
            <a:off x="431775" y="3519908"/>
            <a:ext cx="3246900" cy="40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700"/>
              <a:buNone/>
              <a:defRPr sz="17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Quote">
  <p:cSld name="CUSTOM_6">
    <p:bg>
      <p:bgPr>
        <a:solidFill>
          <a:schemeClr val="dk1"/>
        </a:solidFill>
        <a:effectLst/>
      </p:bgPr>
    </p:bg>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1974300" y="1440200"/>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000"/>
              <a:buNone/>
              <a:defRPr sz="2000">
                <a:solidFill>
                  <a:schemeClr val="lt1"/>
                </a:solidFill>
              </a:defRPr>
            </a:lvl2pPr>
            <a:lvl3pPr lvl="2" rtl="0">
              <a:spcBef>
                <a:spcPts val="0"/>
              </a:spcBef>
              <a:spcAft>
                <a:spcPts val="0"/>
              </a:spcAft>
              <a:buClr>
                <a:schemeClr val="lt1"/>
              </a:buClr>
              <a:buSzPts val="2000"/>
              <a:buNone/>
              <a:defRPr sz="2000">
                <a:solidFill>
                  <a:schemeClr val="lt1"/>
                </a:solidFill>
              </a:defRPr>
            </a:lvl3pPr>
            <a:lvl4pPr lvl="3" rtl="0">
              <a:spcBef>
                <a:spcPts val="0"/>
              </a:spcBef>
              <a:spcAft>
                <a:spcPts val="0"/>
              </a:spcAft>
              <a:buClr>
                <a:schemeClr val="lt1"/>
              </a:buClr>
              <a:buSzPts val="2000"/>
              <a:buNone/>
              <a:defRPr sz="2000">
                <a:solidFill>
                  <a:schemeClr val="lt1"/>
                </a:solidFill>
              </a:defRPr>
            </a:lvl4pPr>
            <a:lvl5pPr lvl="4" rtl="0">
              <a:spcBef>
                <a:spcPts val="0"/>
              </a:spcBef>
              <a:spcAft>
                <a:spcPts val="0"/>
              </a:spcAft>
              <a:buClr>
                <a:schemeClr val="lt1"/>
              </a:buClr>
              <a:buSzPts val="2000"/>
              <a:buNone/>
              <a:defRPr sz="2000">
                <a:solidFill>
                  <a:schemeClr val="lt1"/>
                </a:solidFill>
              </a:defRPr>
            </a:lvl5pPr>
            <a:lvl6pPr lvl="5" rtl="0">
              <a:spcBef>
                <a:spcPts val="0"/>
              </a:spcBef>
              <a:spcAft>
                <a:spcPts val="0"/>
              </a:spcAft>
              <a:buClr>
                <a:schemeClr val="lt1"/>
              </a:buClr>
              <a:buSzPts val="2000"/>
              <a:buNone/>
              <a:defRPr sz="2000">
                <a:solidFill>
                  <a:schemeClr val="lt1"/>
                </a:solidFill>
              </a:defRPr>
            </a:lvl6pPr>
            <a:lvl7pPr lvl="6" rtl="0">
              <a:spcBef>
                <a:spcPts val="0"/>
              </a:spcBef>
              <a:spcAft>
                <a:spcPts val="0"/>
              </a:spcAft>
              <a:buClr>
                <a:schemeClr val="lt1"/>
              </a:buClr>
              <a:buSzPts val="2000"/>
              <a:buNone/>
              <a:defRPr sz="2000">
                <a:solidFill>
                  <a:schemeClr val="lt1"/>
                </a:solidFill>
              </a:defRPr>
            </a:lvl7pPr>
            <a:lvl8pPr lvl="7" rtl="0">
              <a:spcBef>
                <a:spcPts val="0"/>
              </a:spcBef>
              <a:spcAft>
                <a:spcPts val="0"/>
              </a:spcAft>
              <a:buClr>
                <a:schemeClr val="lt1"/>
              </a:buClr>
              <a:buSzPts val="2000"/>
              <a:buNone/>
              <a:defRPr sz="2000">
                <a:solidFill>
                  <a:schemeClr val="lt1"/>
                </a:solidFill>
              </a:defRPr>
            </a:lvl8pPr>
            <a:lvl9pPr lvl="8" rtl="0">
              <a:spcBef>
                <a:spcPts val="0"/>
              </a:spcBef>
              <a:spcAft>
                <a:spcPts val="0"/>
              </a:spcAft>
              <a:buClr>
                <a:schemeClr val="lt1"/>
              </a:buClr>
              <a:buSzPts val="2000"/>
              <a:buNone/>
              <a:defRPr sz="2000">
                <a:solidFill>
                  <a:schemeClr val="lt1"/>
                </a:solidFill>
              </a:defRPr>
            </a:lvl9pPr>
          </a:lstStyle>
          <a:p>
            <a:endParaRPr/>
          </a:p>
        </p:txBody>
      </p:sp>
      <p:sp>
        <p:nvSpPr>
          <p:cNvPr id="102" name="Google Shape;102;p20"/>
          <p:cNvSpPr txBox="1">
            <a:spLocks noGrp="1"/>
          </p:cNvSpPr>
          <p:nvPr>
            <p:ph type="subTitle" idx="1"/>
          </p:nvPr>
        </p:nvSpPr>
        <p:spPr>
          <a:xfrm>
            <a:off x="2607250" y="3082575"/>
            <a:ext cx="3699300" cy="258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400"/>
              <a:buFont typeface="Montserrat Light"/>
              <a:buNone/>
              <a:defRPr sz="1400">
                <a:solidFill>
                  <a:schemeClr val="lt1"/>
                </a:solidFill>
                <a:latin typeface="Montserrat Light"/>
                <a:ea typeface="Montserrat Light"/>
                <a:cs typeface="Montserrat Light"/>
                <a:sym typeface="Montserrat Light"/>
              </a:defRPr>
            </a:lvl1pPr>
            <a:lvl2pPr lvl="1" rtl="0">
              <a:spcBef>
                <a:spcPts val="1600"/>
              </a:spcBef>
              <a:spcAft>
                <a:spcPts val="0"/>
              </a:spcAft>
              <a:buClr>
                <a:schemeClr val="lt1"/>
              </a:buClr>
              <a:buSzPts val="1400"/>
              <a:buNone/>
              <a:defRPr>
                <a:solidFill>
                  <a:schemeClr val="lt1"/>
                </a:solidFill>
              </a:defRPr>
            </a:lvl2pPr>
            <a:lvl3pPr lvl="2" rtl="0">
              <a:spcBef>
                <a:spcPts val="1600"/>
              </a:spcBef>
              <a:spcAft>
                <a:spcPts val="0"/>
              </a:spcAft>
              <a:buClr>
                <a:schemeClr val="lt1"/>
              </a:buClr>
              <a:buSzPts val="1400"/>
              <a:buNone/>
              <a:defRPr>
                <a:solidFill>
                  <a:schemeClr val="lt1"/>
                </a:solidFill>
              </a:defRPr>
            </a:lvl3pPr>
            <a:lvl4pPr lvl="3" rtl="0">
              <a:spcBef>
                <a:spcPts val="1600"/>
              </a:spcBef>
              <a:spcAft>
                <a:spcPts val="0"/>
              </a:spcAft>
              <a:buClr>
                <a:schemeClr val="lt1"/>
              </a:buClr>
              <a:buSzPts val="1400"/>
              <a:buNone/>
              <a:defRPr>
                <a:solidFill>
                  <a:schemeClr val="lt1"/>
                </a:solidFill>
              </a:defRPr>
            </a:lvl4pPr>
            <a:lvl5pPr lvl="4" rtl="0">
              <a:spcBef>
                <a:spcPts val="1600"/>
              </a:spcBef>
              <a:spcAft>
                <a:spcPts val="0"/>
              </a:spcAft>
              <a:buClr>
                <a:schemeClr val="lt1"/>
              </a:buClr>
              <a:buSzPts val="1400"/>
              <a:buNone/>
              <a:defRPr>
                <a:solidFill>
                  <a:schemeClr val="lt1"/>
                </a:solidFill>
              </a:defRPr>
            </a:lvl5pPr>
            <a:lvl6pPr lvl="5" rtl="0">
              <a:spcBef>
                <a:spcPts val="1600"/>
              </a:spcBef>
              <a:spcAft>
                <a:spcPts val="0"/>
              </a:spcAft>
              <a:buClr>
                <a:schemeClr val="lt1"/>
              </a:buClr>
              <a:buSzPts val="1400"/>
              <a:buNone/>
              <a:defRPr>
                <a:solidFill>
                  <a:schemeClr val="lt1"/>
                </a:solidFill>
              </a:defRPr>
            </a:lvl6pPr>
            <a:lvl7pPr lvl="6" rtl="0">
              <a:spcBef>
                <a:spcPts val="1600"/>
              </a:spcBef>
              <a:spcAft>
                <a:spcPts val="0"/>
              </a:spcAft>
              <a:buClr>
                <a:schemeClr val="lt1"/>
              </a:buClr>
              <a:buSzPts val="1400"/>
              <a:buNone/>
              <a:defRPr>
                <a:solidFill>
                  <a:schemeClr val="lt1"/>
                </a:solidFill>
              </a:defRPr>
            </a:lvl7pPr>
            <a:lvl8pPr lvl="7" rtl="0">
              <a:spcBef>
                <a:spcPts val="1600"/>
              </a:spcBef>
              <a:spcAft>
                <a:spcPts val="0"/>
              </a:spcAft>
              <a:buClr>
                <a:schemeClr val="lt1"/>
              </a:buClr>
              <a:buSzPts val="1400"/>
              <a:buNone/>
              <a:defRPr>
                <a:solidFill>
                  <a:schemeClr val="lt1"/>
                </a:solidFill>
              </a:defRPr>
            </a:lvl8pPr>
            <a:lvl9pPr lvl="8" rtl="0">
              <a:spcBef>
                <a:spcPts val="1600"/>
              </a:spcBef>
              <a:spcAft>
                <a:spcPts val="1600"/>
              </a:spcAft>
              <a:buClr>
                <a:schemeClr val="lt1"/>
              </a:buClr>
              <a:buSzPts val="1400"/>
              <a:buNone/>
              <a:defRPr>
                <a:solidFill>
                  <a:schemeClr val="lt1"/>
                </a:solidFill>
              </a:defRPr>
            </a:lvl9pPr>
          </a:lstStyle>
          <a:p>
            <a:endParaRPr/>
          </a:p>
        </p:txBody>
      </p:sp>
      <p:sp>
        <p:nvSpPr>
          <p:cNvPr id="103" name="Google Shape;103;p20"/>
          <p:cNvSpPr/>
          <p:nvPr/>
        </p:nvSpPr>
        <p:spPr>
          <a:xfrm>
            <a:off x="0" y="0"/>
            <a:ext cx="91791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4581700" y="0"/>
            <a:ext cx="4562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5013475" y="2565792"/>
            <a:ext cx="3423600" cy="6291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r" rtl="0">
              <a:spcBef>
                <a:spcPts val="0"/>
              </a:spcBef>
              <a:spcAft>
                <a:spcPts val="0"/>
              </a:spcAft>
              <a:buClr>
                <a:schemeClr val="lt1"/>
              </a:buClr>
              <a:buSzPts val="3600"/>
              <a:buNone/>
              <a:defRPr sz="3600">
                <a:solidFill>
                  <a:schemeClr val="lt1"/>
                </a:solidFill>
              </a:defRPr>
            </a:lvl2pPr>
            <a:lvl3pPr lvl="2" algn="r" rtl="0">
              <a:spcBef>
                <a:spcPts val="0"/>
              </a:spcBef>
              <a:spcAft>
                <a:spcPts val="0"/>
              </a:spcAft>
              <a:buClr>
                <a:schemeClr val="lt1"/>
              </a:buClr>
              <a:buSzPts val="3600"/>
              <a:buNone/>
              <a:defRPr sz="3600">
                <a:solidFill>
                  <a:schemeClr val="lt1"/>
                </a:solidFill>
              </a:defRPr>
            </a:lvl3pPr>
            <a:lvl4pPr lvl="3" algn="r" rtl="0">
              <a:spcBef>
                <a:spcPts val="0"/>
              </a:spcBef>
              <a:spcAft>
                <a:spcPts val="0"/>
              </a:spcAft>
              <a:buClr>
                <a:schemeClr val="lt1"/>
              </a:buClr>
              <a:buSzPts val="3600"/>
              <a:buNone/>
              <a:defRPr sz="3600">
                <a:solidFill>
                  <a:schemeClr val="lt1"/>
                </a:solidFill>
              </a:defRPr>
            </a:lvl4pPr>
            <a:lvl5pPr lvl="4" algn="r" rtl="0">
              <a:spcBef>
                <a:spcPts val="0"/>
              </a:spcBef>
              <a:spcAft>
                <a:spcPts val="0"/>
              </a:spcAft>
              <a:buClr>
                <a:schemeClr val="lt1"/>
              </a:buClr>
              <a:buSzPts val="3600"/>
              <a:buNone/>
              <a:defRPr sz="3600">
                <a:solidFill>
                  <a:schemeClr val="lt1"/>
                </a:solidFill>
              </a:defRPr>
            </a:lvl5pPr>
            <a:lvl6pPr lvl="5" algn="r" rtl="0">
              <a:spcBef>
                <a:spcPts val="0"/>
              </a:spcBef>
              <a:spcAft>
                <a:spcPts val="0"/>
              </a:spcAft>
              <a:buClr>
                <a:schemeClr val="lt1"/>
              </a:buClr>
              <a:buSzPts val="3600"/>
              <a:buNone/>
              <a:defRPr sz="3600">
                <a:solidFill>
                  <a:schemeClr val="lt1"/>
                </a:solidFill>
              </a:defRPr>
            </a:lvl6pPr>
            <a:lvl7pPr lvl="6" algn="r" rtl="0">
              <a:spcBef>
                <a:spcPts val="0"/>
              </a:spcBef>
              <a:spcAft>
                <a:spcPts val="0"/>
              </a:spcAft>
              <a:buClr>
                <a:schemeClr val="lt1"/>
              </a:buClr>
              <a:buSzPts val="3600"/>
              <a:buNone/>
              <a:defRPr sz="3600">
                <a:solidFill>
                  <a:schemeClr val="lt1"/>
                </a:solidFill>
              </a:defRPr>
            </a:lvl7pPr>
            <a:lvl8pPr lvl="7" algn="r" rtl="0">
              <a:spcBef>
                <a:spcPts val="0"/>
              </a:spcBef>
              <a:spcAft>
                <a:spcPts val="0"/>
              </a:spcAft>
              <a:buClr>
                <a:schemeClr val="lt1"/>
              </a:buClr>
              <a:buSzPts val="3600"/>
              <a:buNone/>
              <a:defRPr sz="3600">
                <a:solidFill>
                  <a:schemeClr val="lt1"/>
                </a:solidFill>
              </a:defRPr>
            </a:lvl8pPr>
            <a:lvl9pPr lvl="8" algn="r" rtl="0">
              <a:spcBef>
                <a:spcPts val="0"/>
              </a:spcBef>
              <a:spcAft>
                <a:spcPts val="0"/>
              </a:spcAft>
              <a:buClr>
                <a:schemeClr val="lt1"/>
              </a:buClr>
              <a:buSzPts val="3600"/>
              <a:buNone/>
              <a:defRPr sz="3600">
                <a:solidFill>
                  <a:schemeClr val="lt1"/>
                </a:solidFill>
              </a:defRPr>
            </a:lvl9pPr>
          </a:lstStyle>
          <a:p>
            <a:endParaRPr/>
          </a:p>
        </p:txBody>
      </p:sp>
      <p:sp>
        <p:nvSpPr>
          <p:cNvPr id="15" name="Google Shape;15;p3"/>
          <p:cNvSpPr txBox="1">
            <a:spLocks noGrp="1"/>
          </p:cNvSpPr>
          <p:nvPr>
            <p:ph type="title" idx="2" hasCustomPrompt="1"/>
          </p:nvPr>
        </p:nvSpPr>
        <p:spPr>
          <a:xfrm>
            <a:off x="5379775" y="1501275"/>
            <a:ext cx="3057300" cy="138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7000"/>
              <a:buNone/>
              <a:defRPr sz="7000">
                <a:solidFill>
                  <a:schemeClr val="lt1"/>
                </a:solidFill>
              </a:defRPr>
            </a:lvl1pPr>
            <a:lvl2pPr lvl="1" algn="r" rtl="0">
              <a:spcBef>
                <a:spcPts val="0"/>
              </a:spcBef>
              <a:spcAft>
                <a:spcPts val="0"/>
              </a:spcAft>
              <a:buClr>
                <a:schemeClr val="lt1"/>
              </a:buClr>
              <a:buSzPts val="7000"/>
              <a:buNone/>
              <a:defRPr sz="7000">
                <a:solidFill>
                  <a:schemeClr val="lt1"/>
                </a:solidFill>
              </a:defRPr>
            </a:lvl2pPr>
            <a:lvl3pPr lvl="2" algn="r" rtl="0">
              <a:spcBef>
                <a:spcPts val="0"/>
              </a:spcBef>
              <a:spcAft>
                <a:spcPts val="0"/>
              </a:spcAft>
              <a:buClr>
                <a:schemeClr val="lt1"/>
              </a:buClr>
              <a:buSzPts val="7000"/>
              <a:buNone/>
              <a:defRPr sz="7000">
                <a:solidFill>
                  <a:schemeClr val="lt1"/>
                </a:solidFill>
              </a:defRPr>
            </a:lvl3pPr>
            <a:lvl4pPr lvl="3" algn="r" rtl="0">
              <a:spcBef>
                <a:spcPts val="0"/>
              </a:spcBef>
              <a:spcAft>
                <a:spcPts val="0"/>
              </a:spcAft>
              <a:buClr>
                <a:schemeClr val="lt1"/>
              </a:buClr>
              <a:buSzPts val="7000"/>
              <a:buNone/>
              <a:defRPr sz="7000">
                <a:solidFill>
                  <a:schemeClr val="lt1"/>
                </a:solidFill>
              </a:defRPr>
            </a:lvl4pPr>
            <a:lvl5pPr lvl="4" algn="r" rtl="0">
              <a:spcBef>
                <a:spcPts val="0"/>
              </a:spcBef>
              <a:spcAft>
                <a:spcPts val="0"/>
              </a:spcAft>
              <a:buClr>
                <a:schemeClr val="lt1"/>
              </a:buClr>
              <a:buSzPts val="7000"/>
              <a:buNone/>
              <a:defRPr sz="7000">
                <a:solidFill>
                  <a:schemeClr val="lt1"/>
                </a:solidFill>
              </a:defRPr>
            </a:lvl5pPr>
            <a:lvl6pPr lvl="5" algn="r" rtl="0">
              <a:spcBef>
                <a:spcPts val="0"/>
              </a:spcBef>
              <a:spcAft>
                <a:spcPts val="0"/>
              </a:spcAft>
              <a:buClr>
                <a:schemeClr val="lt1"/>
              </a:buClr>
              <a:buSzPts val="7000"/>
              <a:buNone/>
              <a:defRPr sz="7000">
                <a:solidFill>
                  <a:schemeClr val="lt1"/>
                </a:solidFill>
              </a:defRPr>
            </a:lvl6pPr>
            <a:lvl7pPr lvl="6" algn="r" rtl="0">
              <a:spcBef>
                <a:spcPts val="0"/>
              </a:spcBef>
              <a:spcAft>
                <a:spcPts val="0"/>
              </a:spcAft>
              <a:buClr>
                <a:schemeClr val="lt1"/>
              </a:buClr>
              <a:buSzPts val="7000"/>
              <a:buNone/>
              <a:defRPr sz="7000">
                <a:solidFill>
                  <a:schemeClr val="lt1"/>
                </a:solidFill>
              </a:defRPr>
            </a:lvl7pPr>
            <a:lvl8pPr lvl="7" algn="r" rtl="0">
              <a:spcBef>
                <a:spcPts val="0"/>
              </a:spcBef>
              <a:spcAft>
                <a:spcPts val="0"/>
              </a:spcAft>
              <a:buClr>
                <a:schemeClr val="lt1"/>
              </a:buClr>
              <a:buSzPts val="7000"/>
              <a:buNone/>
              <a:defRPr sz="7000">
                <a:solidFill>
                  <a:schemeClr val="lt1"/>
                </a:solidFill>
              </a:defRPr>
            </a:lvl8pPr>
            <a:lvl9pPr lvl="8" algn="r" rtl="0">
              <a:spcBef>
                <a:spcPts val="0"/>
              </a:spcBef>
              <a:spcAft>
                <a:spcPts val="0"/>
              </a:spcAft>
              <a:buClr>
                <a:schemeClr val="lt1"/>
              </a:buClr>
              <a:buSzPts val="7000"/>
              <a:buNone/>
              <a:defRPr sz="7000">
                <a:solidFill>
                  <a:schemeClr val="lt1"/>
                </a:solidFill>
              </a:defRPr>
            </a:lvl9pPr>
          </a:lstStyle>
          <a:p>
            <a:r>
              <a:t>xx%</a:t>
            </a:r>
          </a:p>
        </p:txBody>
      </p:sp>
      <p:sp>
        <p:nvSpPr>
          <p:cNvPr id="16" name="Google Shape;16;p3"/>
          <p:cNvSpPr txBox="1">
            <a:spLocks noGrp="1"/>
          </p:cNvSpPr>
          <p:nvPr>
            <p:ph type="subTitle" idx="1"/>
          </p:nvPr>
        </p:nvSpPr>
        <p:spPr>
          <a:xfrm>
            <a:off x="5190175" y="3062708"/>
            <a:ext cx="3246900" cy="40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2pPr>
            <a:lvl3pPr lvl="2"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3pPr>
            <a:lvl4pPr lvl="3"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4pPr>
            <a:lvl5pPr lvl="4"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5pPr>
            <a:lvl6pPr lvl="5"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6pPr>
            <a:lvl7pPr lvl="6"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7pPr>
            <a:lvl8pPr lvl="7"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8pPr>
            <a:lvl9pPr lvl="8"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11">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1434557" y="1868675"/>
            <a:ext cx="1602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06" name="Google Shape;106;p21"/>
          <p:cNvSpPr txBox="1">
            <a:spLocks noGrp="1"/>
          </p:cNvSpPr>
          <p:nvPr>
            <p:ph type="subTitle" idx="1"/>
          </p:nvPr>
        </p:nvSpPr>
        <p:spPr>
          <a:xfrm>
            <a:off x="1302557" y="2283158"/>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07" name="Google Shape;107;p21"/>
          <p:cNvSpPr txBox="1">
            <a:spLocks noGrp="1"/>
          </p:cNvSpPr>
          <p:nvPr>
            <p:ph type="title" idx="2"/>
          </p:nvPr>
        </p:nvSpPr>
        <p:spPr>
          <a:xfrm>
            <a:off x="1434557" y="3471353"/>
            <a:ext cx="1602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08" name="Google Shape;108;p21"/>
          <p:cNvSpPr txBox="1">
            <a:spLocks noGrp="1"/>
          </p:cNvSpPr>
          <p:nvPr>
            <p:ph type="subTitle" idx="3"/>
          </p:nvPr>
        </p:nvSpPr>
        <p:spPr>
          <a:xfrm>
            <a:off x="1302557" y="3871617"/>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09" name="Google Shape;109;p21"/>
          <p:cNvSpPr txBox="1">
            <a:spLocks noGrp="1"/>
          </p:cNvSpPr>
          <p:nvPr>
            <p:ph type="title" idx="4"/>
          </p:nvPr>
        </p:nvSpPr>
        <p:spPr>
          <a:xfrm>
            <a:off x="3805875" y="1868675"/>
            <a:ext cx="15894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0" name="Google Shape;110;p21"/>
          <p:cNvSpPr txBox="1">
            <a:spLocks noGrp="1"/>
          </p:cNvSpPr>
          <p:nvPr>
            <p:ph type="subTitle" idx="5"/>
          </p:nvPr>
        </p:nvSpPr>
        <p:spPr>
          <a:xfrm>
            <a:off x="3667275" y="2283151"/>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1" name="Google Shape;111;p21"/>
          <p:cNvSpPr txBox="1">
            <a:spLocks noGrp="1"/>
          </p:cNvSpPr>
          <p:nvPr>
            <p:ph type="title" idx="6"/>
          </p:nvPr>
        </p:nvSpPr>
        <p:spPr>
          <a:xfrm>
            <a:off x="3805875" y="3471353"/>
            <a:ext cx="15894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2" name="Google Shape;112;p21"/>
          <p:cNvSpPr txBox="1">
            <a:spLocks noGrp="1"/>
          </p:cNvSpPr>
          <p:nvPr>
            <p:ph type="subTitle" idx="7"/>
          </p:nvPr>
        </p:nvSpPr>
        <p:spPr>
          <a:xfrm>
            <a:off x="3667275" y="3871617"/>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3" name="Google Shape;113;p21"/>
          <p:cNvSpPr txBox="1">
            <a:spLocks noGrp="1"/>
          </p:cNvSpPr>
          <p:nvPr>
            <p:ph type="title" idx="8"/>
          </p:nvPr>
        </p:nvSpPr>
        <p:spPr>
          <a:xfrm>
            <a:off x="6141241" y="1868675"/>
            <a:ext cx="15840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4" name="Google Shape;114;p21"/>
          <p:cNvSpPr txBox="1">
            <a:spLocks noGrp="1"/>
          </p:cNvSpPr>
          <p:nvPr>
            <p:ph type="subTitle" idx="9"/>
          </p:nvPr>
        </p:nvSpPr>
        <p:spPr>
          <a:xfrm>
            <a:off x="5999941" y="2283151"/>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5" name="Google Shape;115;p21"/>
          <p:cNvSpPr txBox="1">
            <a:spLocks noGrp="1"/>
          </p:cNvSpPr>
          <p:nvPr>
            <p:ph type="title" idx="13"/>
          </p:nvPr>
        </p:nvSpPr>
        <p:spPr>
          <a:xfrm>
            <a:off x="6141241" y="3471353"/>
            <a:ext cx="15840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6" name="Google Shape;116;p21"/>
          <p:cNvSpPr txBox="1">
            <a:spLocks noGrp="1"/>
          </p:cNvSpPr>
          <p:nvPr>
            <p:ph type="subTitle" idx="14"/>
          </p:nvPr>
        </p:nvSpPr>
        <p:spPr>
          <a:xfrm>
            <a:off x="5999941" y="3871617"/>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7" name="Google Shape;117;p21"/>
          <p:cNvSpPr txBox="1">
            <a:spLocks noGrp="1"/>
          </p:cNvSpPr>
          <p:nvPr>
            <p:ph type="title" idx="15"/>
          </p:nvPr>
        </p:nvSpPr>
        <p:spPr>
          <a:xfrm>
            <a:off x="713225" y="530725"/>
            <a:ext cx="7424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3000"/>
              <a:buNone/>
              <a:defRPr>
                <a:solidFill>
                  <a:schemeClr val="dk1"/>
                </a:solidFill>
              </a:defRPr>
            </a:lvl2pPr>
            <a:lvl3pPr lvl="2" algn="ctr" rtl="0">
              <a:spcBef>
                <a:spcPts val="0"/>
              </a:spcBef>
              <a:spcAft>
                <a:spcPts val="0"/>
              </a:spcAft>
              <a:buClr>
                <a:schemeClr val="dk1"/>
              </a:buClr>
              <a:buSzPts val="3000"/>
              <a:buNone/>
              <a:defRPr>
                <a:solidFill>
                  <a:schemeClr val="dk1"/>
                </a:solidFill>
              </a:defRPr>
            </a:lvl3pPr>
            <a:lvl4pPr lvl="3" algn="ctr" rtl="0">
              <a:spcBef>
                <a:spcPts val="0"/>
              </a:spcBef>
              <a:spcAft>
                <a:spcPts val="0"/>
              </a:spcAft>
              <a:buClr>
                <a:schemeClr val="dk1"/>
              </a:buClr>
              <a:buSzPts val="3000"/>
              <a:buNone/>
              <a:defRPr>
                <a:solidFill>
                  <a:schemeClr val="dk1"/>
                </a:solidFill>
              </a:defRPr>
            </a:lvl4pPr>
            <a:lvl5pPr lvl="4" algn="ctr" rtl="0">
              <a:spcBef>
                <a:spcPts val="0"/>
              </a:spcBef>
              <a:spcAft>
                <a:spcPts val="0"/>
              </a:spcAft>
              <a:buClr>
                <a:schemeClr val="dk1"/>
              </a:buClr>
              <a:buSzPts val="3000"/>
              <a:buNone/>
              <a:defRPr>
                <a:solidFill>
                  <a:schemeClr val="dk1"/>
                </a:solidFill>
              </a:defRPr>
            </a:lvl5pPr>
            <a:lvl6pPr lvl="5" algn="ctr" rtl="0">
              <a:spcBef>
                <a:spcPts val="0"/>
              </a:spcBef>
              <a:spcAft>
                <a:spcPts val="0"/>
              </a:spcAft>
              <a:buClr>
                <a:schemeClr val="dk1"/>
              </a:buClr>
              <a:buSzPts val="3000"/>
              <a:buNone/>
              <a:defRPr>
                <a:solidFill>
                  <a:schemeClr val="dk1"/>
                </a:solidFill>
              </a:defRPr>
            </a:lvl6pPr>
            <a:lvl7pPr lvl="6" algn="ctr" rtl="0">
              <a:spcBef>
                <a:spcPts val="0"/>
              </a:spcBef>
              <a:spcAft>
                <a:spcPts val="0"/>
              </a:spcAft>
              <a:buClr>
                <a:schemeClr val="dk1"/>
              </a:buClr>
              <a:buSzPts val="3000"/>
              <a:buNone/>
              <a:defRPr>
                <a:solidFill>
                  <a:schemeClr val="dk1"/>
                </a:solidFill>
              </a:defRPr>
            </a:lvl7pPr>
            <a:lvl8pPr lvl="7" algn="ctr" rtl="0">
              <a:spcBef>
                <a:spcPts val="0"/>
              </a:spcBef>
              <a:spcAft>
                <a:spcPts val="0"/>
              </a:spcAft>
              <a:buClr>
                <a:schemeClr val="dk1"/>
              </a:buClr>
              <a:buSzPts val="3000"/>
              <a:buNone/>
              <a:defRPr>
                <a:solidFill>
                  <a:schemeClr val="dk1"/>
                </a:solidFill>
              </a:defRPr>
            </a:lvl8pPr>
            <a:lvl9pPr lvl="8" algn="ctr"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23">
    <p:spTree>
      <p:nvGrpSpPr>
        <p:cNvPr id="1" name="Shape 118"/>
        <p:cNvGrpSpPr/>
        <p:nvPr/>
      </p:nvGrpSpPr>
      <p:grpSpPr>
        <a:xfrm>
          <a:off x="0" y="0"/>
          <a:ext cx="0" cy="0"/>
          <a:chOff x="0" y="0"/>
          <a:chExt cx="0" cy="0"/>
        </a:xfrm>
      </p:grpSpPr>
      <p:sp>
        <p:nvSpPr>
          <p:cNvPr id="119" name="Google Shape;119;p22"/>
          <p:cNvSpPr txBox="1">
            <a:spLocks noGrp="1"/>
          </p:cNvSpPr>
          <p:nvPr>
            <p:ph type="title" hasCustomPrompt="1"/>
          </p:nvPr>
        </p:nvSpPr>
        <p:spPr>
          <a:xfrm>
            <a:off x="1600200" y="701125"/>
            <a:ext cx="3633300" cy="758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4400"/>
              <a:buNone/>
              <a:defRPr sz="4400">
                <a:solidFill>
                  <a:schemeClr val="dk1"/>
                </a:solidFill>
              </a:defRPr>
            </a:lvl1pPr>
            <a:lvl2pPr lvl="1" rtl="0">
              <a:spcBef>
                <a:spcPts val="0"/>
              </a:spcBef>
              <a:spcAft>
                <a:spcPts val="0"/>
              </a:spcAft>
              <a:buClr>
                <a:schemeClr val="dk1"/>
              </a:buClr>
              <a:buSzPts val="4400"/>
              <a:buNone/>
              <a:defRPr sz="4400">
                <a:solidFill>
                  <a:schemeClr val="dk1"/>
                </a:solidFill>
              </a:defRPr>
            </a:lvl2pPr>
            <a:lvl3pPr lvl="2" rtl="0">
              <a:spcBef>
                <a:spcPts val="0"/>
              </a:spcBef>
              <a:spcAft>
                <a:spcPts val="0"/>
              </a:spcAft>
              <a:buClr>
                <a:schemeClr val="dk1"/>
              </a:buClr>
              <a:buSzPts val="4400"/>
              <a:buNone/>
              <a:defRPr sz="4400">
                <a:solidFill>
                  <a:schemeClr val="dk1"/>
                </a:solidFill>
              </a:defRPr>
            </a:lvl3pPr>
            <a:lvl4pPr lvl="3" rtl="0">
              <a:spcBef>
                <a:spcPts val="0"/>
              </a:spcBef>
              <a:spcAft>
                <a:spcPts val="0"/>
              </a:spcAft>
              <a:buClr>
                <a:schemeClr val="dk1"/>
              </a:buClr>
              <a:buSzPts val="4400"/>
              <a:buNone/>
              <a:defRPr sz="4400">
                <a:solidFill>
                  <a:schemeClr val="dk1"/>
                </a:solidFill>
              </a:defRPr>
            </a:lvl4pPr>
            <a:lvl5pPr lvl="4" rtl="0">
              <a:spcBef>
                <a:spcPts val="0"/>
              </a:spcBef>
              <a:spcAft>
                <a:spcPts val="0"/>
              </a:spcAft>
              <a:buClr>
                <a:schemeClr val="dk1"/>
              </a:buClr>
              <a:buSzPts val="4400"/>
              <a:buNone/>
              <a:defRPr sz="4400">
                <a:solidFill>
                  <a:schemeClr val="dk1"/>
                </a:solidFill>
              </a:defRPr>
            </a:lvl5pPr>
            <a:lvl6pPr lvl="5" rtl="0">
              <a:spcBef>
                <a:spcPts val="0"/>
              </a:spcBef>
              <a:spcAft>
                <a:spcPts val="0"/>
              </a:spcAft>
              <a:buClr>
                <a:schemeClr val="dk1"/>
              </a:buClr>
              <a:buSzPts val="4400"/>
              <a:buNone/>
              <a:defRPr sz="4400">
                <a:solidFill>
                  <a:schemeClr val="dk1"/>
                </a:solidFill>
              </a:defRPr>
            </a:lvl6pPr>
            <a:lvl7pPr lvl="6" rtl="0">
              <a:spcBef>
                <a:spcPts val="0"/>
              </a:spcBef>
              <a:spcAft>
                <a:spcPts val="0"/>
              </a:spcAft>
              <a:buClr>
                <a:schemeClr val="dk1"/>
              </a:buClr>
              <a:buSzPts val="4400"/>
              <a:buNone/>
              <a:defRPr sz="4400">
                <a:solidFill>
                  <a:schemeClr val="dk1"/>
                </a:solidFill>
              </a:defRPr>
            </a:lvl7pPr>
            <a:lvl8pPr lvl="7" rtl="0">
              <a:spcBef>
                <a:spcPts val="0"/>
              </a:spcBef>
              <a:spcAft>
                <a:spcPts val="0"/>
              </a:spcAft>
              <a:buClr>
                <a:schemeClr val="dk1"/>
              </a:buClr>
              <a:buSzPts val="4400"/>
              <a:buNone/>
              <a:defRPr sz="4400">
                <a:solidFill>
                  <a:schemeClr val="dk1"/>
                </a:solidFill>
              </a:defRPr>
            </a:lvl8pPr>
            <a:lvl9pPr lvl="8" rtl="0">
              <a:spcBef>
                <a:spcPts val="0"/>
              </a:spcBef>
              <a:spcAft>
                <a:spcPts val="0"/>
              </a:spcAft>
              <a:buClr>
                <a:schemeClr val="dk1"/>
              </a:buClr>
              <a:buSzPts val="4400"/>
              <a:buNone/>
              <a:defRPr sz="4400">
                <a:solidFill>
                  <a:schemeClr val="dk1"/>
                </a:solidFill>
              </a:defRPr>
            </a:lvl9pPr>
          </a:lstStyle>
          <a:p>
            <a:r>
              <a:t>xx%</a:t>
            </a:r>
          </a:p>
        </p:txBody>
      </p:sp>
      <p:sp>
        <p:nvSpPr>
          <p:cNvPr id="120" name="Google Shape;120;p22"/>
          <p:cNvSpPr txBox="1">
            <a:spLocks noGrp="1"/>
          </p:cNvSpPr>
          <p:nvPr>
            <p:ph type="body" idx="1"/>
          </p:nvPr>
        </p:nvSpPr>
        <p:spPr>
          <a:xfrm>
            <a:off x="1600200" y="1275675"/>
            <a:ext cx="3633300" cy="393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spcBef>
                <a:spcPts val="1600"/>
              </a:spcBef>
              <a:spcAft>
                <a:spcPts val="0"/>
              </a:spcAft>
              <a:buClr>
                <a:schemeClr val="dk1"/>
              </a:buClr>
              <a:buSzPts val="1400"/>
              <a:buChar char="○"/>
              <a:defRPr>
                <a:solidFill>
                  <a:schemeClr val="dk1"/>
                </a:solidFill>
              </a:defRPr>
            </a:lvl2pPr>
            <a:lvl3pPr marL="1371600" lvl="2" indent="-317500" rtl="0">
              <a:spcBef>
                <a:spcPts val="1600"/>
              </a:spcBef>
              <a:spcAft>
                <a:spcPts val="0"/>
              </a:spcAft>
              <a:buClr>
                <a:schemeClr val="dk1"/>
              </a:buClr>
              <a:buSzPts val="1400"/>
              <a:buChar char="■"/>
              <a:defRPr>
                <a:solidFill>
                  <a:schemeClr val="dk1"/>
                </a:solidFill>
              </a:defRPr>
            </a:lvl3pPr>
            <a:lvl4pPr marL="1828800" lvl="3" indent="-317500" rtl="0">
              <a:spcBef>
                <a:spcPts val="1600"/>
              </a:spcBef>
              <a:spcAft>
                <a:spcPts val="0"/>
              </a:spcAft>
              <a:buClr>
                <a:schemeClr val="dk1"/>
              </a:buClr>
              <a:buSzPts val="1400"/>
              <a:buChar char="●"/>
              <a:defRPr>
                <a:solidFill>
                  <a:schemeClr val="dk1"/>
                </a:solidFill>
              </a:defRPr>
            </a:lvl4pPr>
            <a:lvl5pPr marL="2286000" lvl="4" indent="-317500" rtl="0">
              <a:spcBef>
                <a:spcPts val="1600"/>
              </a:spcBef>
              <a:spcAft>
                <a:spcPts val="0"/>
              </a:spcAft>
              <a:buClr>
                <a:schemeClr val="dk1"/>
              </a:buClr>
              <a:buSzPts val="1400"/>
              <a:buChar char="○"/>
              <a:defRPr>
                <a:solidFill>
                  <a:schemeClr val="dk1"/>
                </a:solidFill>
              </a:defRPr>
            </a:lvl5pPr>
            <a:lvl6pPr marL="2743200" lvl="5" indent="-317500" rtl="0">
              <a:spcBef>
                <a:spcPts val="1600"/>
              </a:spcBef>
              <a:spcAft>
                <a:spcPts val="0"/>
              </a:spcAft>
              <a:buClr>
                <a:schemeClr val="dk1"/>
              </a:buClr>
              <a:buSzPts val="1400"/>
              <a:buChar char="■"/>
              <a:defRPr>
                <a:solidFill>
                  <a:schemeClr val="dk1"/>
                </a:solidFill>
              </a:defRPr>
            </a:lvl6pPr>
            <a:lvl7pPr marL="3200400" lvl="6" indent="-317500" rtl="0">
              <a:spcBef>
                <a:spcPts val="1600"/>
              </a:spcBef>
              <a:spcAft>
                <a:spcPts val="0"/>
              </a:spcAft>
              <a:buClr>
                <a:schemeClr val="dk1"/>
              </a:buClr>
              <a:buSzPts val="1400"/>
              <a:buChar char="●"/>
              <a:defRPr>
                <a:solidFill>
                  <a:schemeClr val="dk1"/>
                </a:solidFill>
              </a:defRPr>
            </a:lvl7pPr>
            <a:lvl8pPr marL="3657600" lvl="7" indent="-317500" rtl="0">
              <a:spcBef>
                <a:spcPts val="1600"/>
              </a:spcBef>
              <a:spcAft>
                <a:spcPts val="0"/>
              </a:spcAft>
              <a:buClr>
                <a:schemeClr val="dk1"/>
              </a:buClr>
              <a:buSzPts val="1400"/>
              <a:buChar char="○"/>
              <a:defRPr>
                <a:solidFill>
                  <a:schemeClr val="dk1"/>
                </a:solidFill>
              </a:defRPr>
            </a:lvl8pPr>
            <a:lvl9pPr marL="4114800" lvl="8" indent="-317500" rtl="0">
              <a:spcBef>
                <a:spcPts val="1600"/>
              </a:spcBef>
              <a:spcAft>
                <a:spcPts val="1600"/>
              </a:spcAft>
              <a:buClr>
                <a:schemeClr val="dk1"/>
              </a:buClr>
              <a:buSzPts val="1400"/>
              <a:buChar char="■"/>
              <a:defRPr>
                <a:solidFill>
                  <a:schemeClr val="dk1"/>
                </a:solidFill>
              </a:defRPr>
            </a:lvl9pPr>
          </a:lstStyle>
          <a:p>
            <a:endParaRPr/>
          </a:p>
        </p:txBody>
      </p:sp>
      <p:sp>
        <p:nvSpPr>
          <p:cNvPr id="121" name="Google Shape;121;p22"/>
          <p:cNvSpPr txBox="1">
            <a:spLocks noGrp="1"/>
          </p:cNvSpPr>
          <p:nvPr>
            <p:ph type="title" idx="2" hasCustomPrompt="1"/>
          </p:nvPr>
        </p:nvSpPr>
        <p:spPr>
          <a:xfrm>
            <a:off x="2755344" y="2075125"/>
            <a:ext cx="3633300" cy="758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4400"/>
              <a:buNone/>
              <a:defRPr sz="4400">
                <a:solidFill>
                  <a:schemeClr val="dk1"/>
                </a:solidFill>
              </a:defRPr>
            </a:lvl1pPr>
            <a:lvl2pPr lvl="1" algn="ctr" rtl="0">
              <a:spcBef>
                <a:spcPts val="0"/>
              </a:spcBef>
              <a:spcAft>
                <a:spcPts val="0"/>
              </a:spcAft>
              <a:buClr>
                <a:schemeClr val="dk1"/>
              </a:buClr>
              <a:buSzPts val="4400"/>
              <a:buNone/>
              <a:defRPr sz="4400">
                <a:solidFill>
                  <a:schemeClr val="dk1"/>
                </a:solidFill>
              </a:defRPr>
            </a:lvl2pPr>
            <a:lvl3pPr lvl="2" algn="ctr" rtl="0">
              <a:spcBef>
                <a:spcPts val="0"/>
              </a:spcBef>
              <a:spcAft>
                <a:spcPts val="0"/>
              </a:spcAft>
              <a:buClr>
                <a:schemeClr val="dk1"/>
              </a:buClr>
              <a:buSzPts val="4400"/>
              <a:buNone/>
              <a:defRPr sz="4400">
                <a:solidFill>
                  <a:schemeClr val="dk1"/>
                </a:solidFill>
              </a:defRPr>
            </a:lvl3pPr>
            <a:lvl4pPr lvl="3" algn="ctr" rtl="0">
              <a:spcBef>
                <a:spcPts val="0"/>
              </a:spcBef>
              <a:spcAft>
                <a:spcPts val="0"/>
              </a:spcAft>
              <a:buClr>
                <a:schemeClr val="dk1"/>
              </a:buClr>
              <a:buSzPts val="4400"/>
              <a:buNone/>
              <a:defRPr sz="4400">
                <a:solidFill>
                  <a:schemeClr val="dk1"/>
                </a:solidFill>
              </a:defRPr>
            </a:lvl4pPr>
            <a:lvl5pPr lvl="4" algn="ctr" rtl="0">
              <a:spcBef>
                <a:spcPts val="0"/>
              </a:spcBef>
              <a:spcAft>
                <a:spcPts val="0"/>
              </a:spcAft>
              <a:buClr>
                <a:schemeClr val="dk1"/>
              </a:buClr>
              <a:buSzPts val="4400"/>
              <a:buNone/>
              <a:defRPr sz="4400">
                <a:solidFill>
                  <a:schemeClr val="dk1"/>
                </a:solidFill>
              </a:defRPr>
            </a:lvl5pPr>
            <a:lvl6pPr lvl="5" algn="ctr" rtl="0">
              <a:spcBef>
                <a:spcPts val="0"/>
              </a:spcBef>
              <a:spcAft>
                <a:spcPts val="0"/>
              </a:spcAft>
              <a:buClr>
                <a:schemeClr val="dk1"/>
              </a:buClr>
              <a:buSzPts val="4400"/>
              <a:buNone/>
              <a:defRPr sz="4400">
                <a:solidFill>
                  <a:schemeClr val="dk1"/>
                </a:solidFill>
              </a:defRPr>
            </a:lvl6pPr>
            <a:lvl7pPr lvl="6" algn="ctr" rtl="0">
              <a:spcBef>
                <a:spcPts val="0"/>
              </a:spcBef>
              <a:spcAft>
                <a:spcPts val="0"/>
              </a:spcAft>
              <a:buClr>
                <a:schemeClr val="dk1"/>
              </a:buClr>
              <a:buSzPts val="4400"/>
              <a:buNone/>
              <a:defRPr sz="4400">
                <a:solidFill>
                  <a:schemeClr val="dk1"/>
                </a:solidFill>
              </a:defRPr>
            </a:lvl7pPr>
            <a:lvl8pPr lvl="7" algn="ctr" rtl="0">
              <a:spcBef>
                <a:spcPts val="0"/>
              </a:spcBef>
              <a:spcAft>
                <a:spcPts val="0"/>
              </a:spcAft>
              <a:buClr>
                <a:schemeClr val="dk1"/>
              </a:buClr>
              <a:buSzPts val="4400"/>
              <a:buNone/>
              <a:defRPr sz="4400">
                <a:solidFill>
                  <a:schemeClr val="dk1"/>
                </a:solidFill>
              </a:defRPr>
            </a:lvl8pPr>
            <a:lvl9pPr lvl="8" algn="ctr" rtl="0">
              <a:spcBef>
                <a:spcPts val="0"/>
              </a:spcBef>
              <a:spcAft>
                <a:spcPts val="0"/>
              </a:spcAft>
              <a:buClr>
                <a:schemeClr val="dk1"/>
              </a:buClr>
              <a:buSzPts val="4400"/>
              <a:buNone/>
              <a:defRPr sz="4400">
                <a:solidFill>
                  <a:schemeClr val="dk1"/>
                </a:solidFill>
              </a:defRPr>
            </a:lvl9pPr>
          </a:lstStyle>
          <a:p>
            <a:r>
              <a:t>xx%</a:t>
            </a:r>
          </a:p>
        </p:txBody>
      </p:sp>
      <p:sp>
        <p:nvSpPr>
          <p:cNvPr id="122" name="Google Shape;122;p22"/>
          <p:cNvSpPr txBox="1">
            <a:spLocks noGrp="1"/>
          </p:cNvSpPr>
          <p:nvPr>
            <p:ph type="body" idx="3"/>
          </p:nvPr>
        </p:nvSpPr>
        <p:spPr>
          <a:xfrm>
            <a:off x="2755356" y="2651051"/>
            <a:ext cx="3633300" cy="3936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chemeClr val="dk1"/>
              </a:buClr>
              <a:buSzPts val="1400"/>
              <a:buChar char="●"/>
              <a:defRPr sz="1400">
                <a:solidFill>
                  <a:schemeClr val="dk1"/>
                </a:solidFill>
              </a:defRPr>
            </a:lvl1pPr>
            <a:lvl2pPr marL="914400" lvl="1" indent="-317500" algn="ctr" rtl="0">
              <a:spcBef>
                <a:spcPts val="1600"/>
              </a:spcBef>
              <a:spcAft>
                <a:spcPts val="0"/>
              </a:spcAft>
              <a:buClr>
                <a:schemeClr val="dk1"/>
              </a:buClr>
              <a:buSzPts val="1400"/>
              <a:buChar char="○"/>
              <a:defRPr>
                <a:solidFill>
                  <a:schemeClr val="dk1"/>
                </a:solidFill>
              </a:defRPr>
            </a:lvl2pPr>
            <a:lvl3pPr marL="1371600" lvl="2" indent="-317500" algn="ctr" rtl="0">
              <a:spcBef>
                <a:spcPts val="1600"/>
              </a:spcBef>
              <a:spcAft>
                <a:spcPts val="0"/>
              </a:spcAft>
              <a:buClr>
                <a:schemeClr val="dk1"/>
              </a:buClr>
              <a:buSzPts val="1400"/>
              <a:buChar char="■"/>
              <a:defRPr>
                <a:solidFill>
                  <a:schemeClr val="dk1"/>
                </a:solidFill>
              </a:defRPr>
            </a:lvl3pPr>
            <a:lvl4pPr marL="1828800" lvl="3" indent="-317500" algn="ctr" rtl="0">
              <a:spcBef>
                <a:spcPts val="1600"/>
              </a:spcBef>
              <a:spcAft>
                <a:spcPts val="0"/>
              </a:spcAft>
              <a:buClr>
                <a:schemeClr val="dk1"/>
              </a:buClr>
              <a:buSzPts val="1400"/>
              <a:buChar char="●"/>
              <a:defRPr>
                <a:solidFill>
                  <a:schemeClr val="dk1"/>
                </a:solidFill>
              </a:defRPr>
            </a:lvl4pPr>
            <a:lvl5pPr marL="2286000" lvl="4" indent="-317500" algn="ctr" rtl="0">
              <a:spcBef>
                <a:spcPts val="1600"/>
              </a:spcBef>
              <a:spcAft>
                <a:spcPts val="0"/>
              </a:spcAft>
              <a:buClr>
                <a:schemeClr val="dk1"/>
              </a:buClr>
              <a:buSzPts val="1400"/>
              <a:buChar char="○"/>
              <a:defRPr>
                <a:solidFill>
                  <a:schemeClr val="dk1"/>
                </a:solidFill>
              </a:defRPr>
            </a:lvl5pPr>
            <a:lvl6pPr marL="2743200" lvl="5" indent="-317500" algn="ctr" rtl="0">
              <a:spcBef>
                <a:spcPts val="1600"/>
              </a:spcBef>
              <a:spcAft>
                <a:spcPts val="0"/>
              </a:spcAft>
              <a:buClr>
                <a:schemeClr val="dk1"/>
              </a:buClr>
              <a:buSzPts val="1400"/>
              <a:buChar char="■"/>
              <a:defRPr>
                <a:solidFill>
                  <a:schemeClr val="dk1"/>
                </a:solidFill>
              </a:defRPr>
            </a:lvl6pPr>
            <a:lvl7pPr marL="3200400" lvl="6" indent="-317500" algn="ctr" rtl="0">
              <a:spcBef>
                <a:spcPts val="1600"/>
              </a:spcBef>
              <a:spcAft>
                <a:spcPts val="0"/>
              </a:spcAft>
              <a:buClr>
                <a:schemeClr val="dk1"/>
              </a:buClr>
              <a:buSzPts val="1400"/>
              <a:buChar char="●"/>
              <a:defRPr>
                <a:solidFill>
                  <a:schemeClr val="dk1"/>
                </a:solidFill>
              </a:defRPr>
            </a:lvl7pPr>
            <a:lvl8pPr marL="3657600" lvl="7" indent="-317500" algn="ctr" rtl="0">
              <a:spcBef>
                <a:spcPts val="1600"/>
              </a:spcBef>
              <a:spcAft>
                <a:spcPts val="0"/>
              </a:spcAft>
              <a:buClr>
                <a:schemeClr val="dk1"/>
              </a:buClr>
              <a:buSzPts val="1400"/>
              <a:buChar char="○"/>
              <a:defRPr>
                <a:solidFill>
                  <a:schemeClr val="dk1"/>
                </a:solidFill>
              </a:defRPr>
            </a:lvl8pPr>
            <a:lvl9pPr marL="4114800" lvl="8" indent="-317500" algn="ctr" rtl="0">
              <a:spcBef>
                <a:spcPts val="1600"/>
              </a:spcBef>
              <a:spcAft>
                <a:spcPts val="1600"/>
              </a:spcAft>
              <a:buClr>
                <a:schemeClr val="dk1"/>
              </a:buClr>
              <a:buSzPts val="1400"/>
              <a:buChar char="■"/>
              <a:defRPr>
                <a:solidFill>
                  <a:schemeClr val="dk1"/>
                </a:solidFill>
              </a:defRPr>
            </a:lvl9pPr>
          </a:lstStyle>
          <a:p>
            <a:endParaRPr/>
          </a:p>
        </p:txBody>
      </p:sp>
      <p:sp>
        <p:nvSpPr>
          <p:cNvPr id="123" name="Google Shape;123;p22"/>
          <p:cNvSpPr txBox="1">
            <a:spLocks noGrp="1"/>
          </p:cNvSpPr>
          <p:nvPr>
            <p:ph type="title" idx="4" hasCustomPrompt="1"/>
          </p:nvPr>
        </p:nvSpPr>
        <p:spPr>
          <a:xfrm>
            <a:off x="3910549" y="3452475"/>
            <a:ext cx="3633300" cy="758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4400"/>
              <a:buNone/>
              <a:defRPr sz="4400">
                <a:solidFill>
                  <a:schemeClr val="dk1"/>
                </a:solidFill>
              </a:defRPr>
            </a:lvl1pPr>
            <a:lvl2pPr lvl="1" algn="r" rtl="0">
              <a:spcBef>
                <a:spcPts val="0"/>
              </a:spcBef>
              <a:spcAft>
                <a:spcPts val="0"/>
              </a:spcAft>
              <a:buClr>
                <a:schemeClr val="dk1"/>
              </a:buClr>
              <a:buSzPts val="4400"/>
              <a:buNone/>
              <a:defRPr sz="4400">
                <a:solidFill>
                  <a:schemeClr val="dk1"/>
                </a:solidFill>
              </a:defRPr>
            </a:lvl2pPr>
            <a:lvl3pPr lvl="2" algn="r" rtl="0">
              <a:spcBef>
                <a:spcPts val="0"/>
              </a:spcBef>
              <a:spcAft>
                <a:spcPts val="0"/>
              </a:spcAft>
              <a:buClr>
                <a:schemeClr val="dk1"/>
              </a:buClr>
              <a:buSzPts val="4400"/>
              <a:buNone/>
              <a:defRPr sz="4400">
                <a:solidFill>
                  <a:schemeClr val="dk1"/>
                </a:solidFill>
              </a:defRPr>
            </a:lvl3pPr>
            <a:lvl4pPr lvl="3" algn="r" rtl="0">
              <a:spcBef>
                <a:spcPts val="0"/>
              </a:spcBef>
              <a:spcAft>
                <a:spcPts val="0"/>
              </a:spcAft>
              <a:buClr>
                <a:schemeClr val="dk1"/>
              </a:buClr>
              <a:buSzPts val="4400"/>
              <a:buNone/>
              <a:defRPr sz="4400">
                <a:solidFill>
                  <a:schemeClr val="dk1"/>
                </a:solidFill>
              </a:defRPr>
            </a:lvl4pPr>
            <a:lvl5pPr lvl="4" algn="r" rtl="0">
              <a:spcBef>
                <a:spcPts val="0"/>
              </a:spcBef>
              <a:spcAft>
                <a:spcPts val="0"/>
              </a:spcAft>
              <a:buClr>
                <a:schemeClr val="dk1"/>
              </a:buClr>
              <a:buSzPts val="4400"/>
              <a:buNone/>
              <a:defRPr sz="4400">
                <a:solidFill>
                  <a:schemeClr val="dk1"/>
                </a:solidFill>
              </a:defRPr>
            </a:lvl5pPr>
            <a:lvl6pPr lvl="5" algn="r" rtl="0">
              <a:spcBef>
                <a:spcPts val="0"/>
              </a:spcBef>
              <a:spcAft>
                <a:spcPts val="0"/>
              </a:spcAft>
              <a:buClr>
                <a:schemeClr val="dk1"/>
              </a:buClr>
              <a:buSzPts val="4400"/>
              <a:buNone/>
              <a:defRPr sz="4400">
                <a:solidFill>
                  <a:schemeClr val="dk1"/>
                </a:solidFill>
              </a:defRPr>
            </a:lvl6pPr>
            <a:lvl7pPr lvl="6" algn="r" rtl="0">
              <a:spcBef>
                <a:spcPts val="0"/>
              </a:spcBef>
              <a:spcAft>
                <a:spcPts val="0"/>
              </a:spcAft>
              <a:buClr>
                <a:schemeClr val="dk1"/>
              </a:buClr>
              <a:buSzPts val="4400"/>
              <a:buNone/>
              <a:defRPr sz="4400">
                <a:solidFill>
                  <a:schemeClr val="dk1"/>
                </a:solidFill>
              </a:defRPr>
            </a:lvl7pPr>
            <a:lvl8pPr lvl="7" algn="r" rtl="0">
              <a:spcBef>
                <a:spcPts val="0"/>
              </a:spcBef>
              <a:spcAft>
                <a:spcPts val="0"/>
              </a:spcAft>
              <a:buClr>
                <a:schemeClr val="dk1"/>
              </a:buClr>
              <a:buSzPts val="4400"/>
              <a:buNone/>
              <a:defRPr sz="4400">
                <a:solidFill>
                  <a:schemeClr val="dk1"/>
                </a:solidFill>
              </a:defRPr>
            </a:lvl8pPr>
            <a:lvl9pPr lvl="8" algn="r" rtl="0">
              <a:spcBef>
                <a:spcPts val="0"/>
              </a:spcBef>
              <a:spcAft>
                <a:spcPts val="0"/>
              </a:spcAft>
              <a:buClr>
                <a:schemeClr val="dk1"/>
              </a:buClr>
              <a:buSzPts val="4400"/>
              <a:buNone/>
              <a:defRPr sz="4400">
                <a:solidFill>
                  <a:schemeClr val="dk1"/>
                </a:solidFill>
              </a:defRPr>
            </a:lvl9pPr>
          </a:lstStyle>
          <a:p>
            <a:r>
              <a:t>xx%</a:t>
            </a:r>
          </a:p>
        </p:txBody>
      </p:sp>
      <p:sp>
        <p:nvSpPr>
          <p:cNvPr id="124" name="Google Shape;124;p22"/>
          <p:cNvSpPr txBox="1">
            <a:spLocks noGrp="1"/>
          </p:cNvSpPr>
          <p:nvPr>
            <p:ph type="body" idx="5"/>
          </p:nvPr>
        </p:nvSpPr>
        <p:spPr>
          <a:xfrm>
            <a:off x="3910561" y="4027675"/>
            <a:ext cx="3633300" cy="393600"/>
          </a:xfrm>
          <a:prstGeom prst="rect">
            <a:avLst/>
          </a:prstGeom>
        </p:spPr>
        <p:txBody>
          <a:bodyPr spcFirstLastPara="1" wrap="square" lIns="91425" tIns="91425" rIns="91425" bIns="91425" anchor="t" anchorCtr="0">
            <a:noAutofit/>
          </a:bodyPr>
          <a:lstStyle>
            <a:lvl1pPr marL="457200" lvl="0" indent="-317500" algn="r" rtl="0">
              <a:spcBef>
                <a:spcPts val="0"/>
              </a:spcBef>
              <a:spcAft>
                <a:spcPts val="0"/>
              </a:spcAft>
              <a:buClr>
                <a:schemeClr val="dk1"/>
              </a:buClr>
              <a:buSzPts val="1400"/>
              <a:buChar char="●"/>
              <a:defRPr sz="1400">
                <a:solidFill>
                  <a:schemeClr val="dk1"/>
                </a:solidFill>
              </a:defRPr>
            </a:lvl1pPr>
            <a:lvl2pPr marL="914400" lvl="1" indent="-317500" algn="r" rtl="0">
              <a:spcBef>
                <a:spcPts val="1600"/>
              </a:spcBef>
              <a:spcAft>
                <a:spcPts val="0"/>
              </a:spcAft>
              <a:buClr>
                <a:schemeClr val="dk1"/>
              </a:buClr>
              <a:buSzPts val="1400"/>
              <a:buChar char="○"/>
              <a:defRPr>
                <a:solidFill>
                  <a:schemeClr val="dk1"/>
                </a:solidFill>
              </a:defRPr>
            </a:lvl2pPr>
            <a:lvl3pPr marL="1371600" lvl="2" indent="-317500" algn="r" rtl="0">
              <a:spcBef>
                <a:spcPts val="1600"/>
              </a:spcBef>
              <a:spcAft>
                <a:spcPts val="0"/>
              </a:spcAft>
              <a:buClr>
                <a:schemeClr val="dk1"/>
              </a:buClr>
              <a:buSzPts val="1400"/>
              <a:buChar char="■"/>
              <a:defRPr>
                <a:solidFill>
                  <a:schemeClr val="dk1"/>
                </a:solidFill>
              </a:defRPr>
            </a:lvl3pPr>
            <a:lvl4pPr marL="1828800" lvl="3" indent="-317500" algn="r" rtl="0">
              <a:spcBef>
                <a:spcPts val="1600"/>
              </a:spcBef>
              <a:spcAft>
                <a:spcPts val="0"/>
              </a:spcAft>
              <a:buClr>
                <a:schemeClr val="dk1"/>
              </a:buClr>
              <a:buSzPts val="1400"/>
              <a:buChar char="●"/>
              <a:defRPr>
                <a:solidFill>
                  <a:schemeClr val="dk1"/>
                </a:solidFill>
              </a:defRPr>
            </a:lvl4pPr>
            <a:lvl5pPr marL="2286000" lvl="4" indent="-317500" algn="r" rtl="0">
              <a:spcBef>
                <a:spcPts val="1600"/>
              </a:spcBef>
              <a:spcAft>
                <a:spcPts val="0"/>
              </a:spcAft>
              <a:buClr>
                <a:schemeClr val="dk1"/>
              </a:buClr>
              <a:buSzPts val="1400"/>
              <a:buChar char="○"/>
              <a:defRPr>
                <a:solidFill>
                  <a:schemeClr val="dk1"/>
                </a:solidFill>
              </a:defRPr>
            </a:lvl5pPr>
            <a:lvl6pPr marL="2743200" lvl="5" indent="-317500" algn="r" rtl="0">
              <a:spcBef>
                <a:spcPts val="1600"/>
              </a:spcBef>
              <a:spcAft>
                <a:spcPts val="0"/>
              </a:spcAft>
              <a:buClr>
                <a:schemeClr val="dk1"/>
              </a:buClr>
              <a:buSzPts val="1400"/>
              <a:buChar char="■"/>
              <a:defRPr>
                <a:solidFill>
                  <a:schemeClr val="dk1"/>
                </a:solidFill>
              </a:defRPr>
            </a:lvl6pPr>
            <a:lvl7pPr marL="3200400" lvl="6" indent="-317500" algn="r" rtl="0">
              <a:spcBef>
                <a:spcPts val="1600"/>
              </a:spcBef>
              <a:spcAft>
                <a:spcPts val="0"/>
              </a:spcAft>
              <a:buClr>
                <a:schemeClr val="dk1"/>
              </a:buClr>
              <a:buSzPts val="1400"/>
              <a:buChar char="●"/>
              <a:defRPr>
                <a:solidFill>
                  <a:schemeClr val="dk1"/>
                </a:solidFill>
              </a:defRPr>
            </a:lvl7pPr>
            <a:lvl8pPr marL="3657600" lvl="7" indent="-317500" algn="r" rtl="0">
              <a:spcBef>
                <a:spcPts val="1600"/>
              </a:spcBef>
              <a:spcAft>
                <a:spcPts val="0"/>
              </a:spcAft>
              <a:buClr>
                <a:schemeClr val="dk1"/>
              </a:buClr>
              <a:buSzPts val="1400"/>
              <a:buChar char="○"/>
              <a:defRPr>
                <a:solidFill>
                  <a:schemeClr val="dk1"/>
                </a:solidFill>
              </a:defRPr>
            </a:lvl8pPr>
            <a:lvl9pPr marL="4114800" lvl="8" indent="-317500" algn="r" rtl="0">
              <a:spcBef>
                <a:spcPts val="1600"/>
              </a:spcBef>
              <a:spcAft>
                <a:spcPts val="1600"/>
              </a:spcAft>
              <a:buClr>
                <a:schemeClr val="dk1"/>
              </a:buClr>
              <a:buSzPts val="1400"/>
              <a:buChar char="■"/>
              <a:defRPr>
                <a:solidFill>
                  <a:schemeClr val="dk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CUSTOM_26">
    <p:spTree>
      <p:nvGrpSpPr>
        <p:cNvPr id="1" name="Shape 125"/>
        <p:cNvGrpSpPr/>
        <p:nvPr/>
      </p:nvGrpSpPr>
      <p:grpSpPr>
        <a:xfrm>
          <a:off x="0" y="0"/>
          <a:ext cx="0" cy="0"/>
          <a:chOff x="0" y="0"/>
          <a:chExt cx="0" cy="0"/>
        </a:xfrm>
      </p:grpSpPr>
      <p:sp>
        <p:nvSpPr>
          <p:cNvPr id="126" name="Google Shape;126;p23"/>
          <p:cNvSpPr/>
          <p:nvPr/>
        </p:nvSpPr>
        <p:spPr>
          <a:xfrm>
            <a:off x="-19050" y="2895600"/>
            <a:ext cx="9182100" cy="2362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3"/>
          <p:cNvSpPr txBox="1">
            <a:spLocks noGrp="1"/>
          </p:cNvSpPr>
          <p:nvPr>
            <p:ph type="title"/>
          </p:nvPr>
        </p:nvSpPr>
        <p:spPr>
          <a:xfrm>
            <a:off x="719725" y="3314925"/>
            <a:ext cx="18711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28" name="Google Shape;128;p23"/>
          <p:cNvSpPr txBox="1">
            <a:spLocks noGrp="1"/>
          </p:cNvSpPr>
          <p:nvPr>
            <p:ph type="subTitle" idx="1"/>
          </p:nvPr>
        </p:nvSpPr>
        <p:spPr>
          <a:xfrm>
            <a:off x="719725" y="3640350"/>
            <a:ext cx="2290200" cy="30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29" name="Google Shape;129;p23"/>
          <p:cNvSpPr txBox="1">
            <a:spLocks noGrp="1"/>
          </p:cNvSpPr>
          <p:nvPr>
            <p:ph type="title" idx="2"/>
          </p:nvPr>
        </p:nvSpPr>
        <p:spPr>
          <a:xfrm>
            <a:off x="6240149" y="3314925"/>
            <a:ext cx="18711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30" name="Google Shape;130;p23"/>
          <p:cNvSpPr txBox="1">
            <a:spLocks noGrp="1"/>
          </p:cNvSpPr>
          <p:nvPr>
            <p:ph type="subTitle" idx="3"/>
          </p:nvPr>
        </p:nvSpPr>
        <p:spPr>
          <a:xfrm>
            <a:off x="6240151" y="3640350"/>
            <a:ext cx="2290200" cy="30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31" name="Google Shape;131;p23"/>
          <p:cNvSpPr txBox="1">
            <a:spLocks noGrp="1"/>
          </p:cNvSpPr>
          <p:nvPr>
            <p:ph type="title" idx="4"/>
          </p:nvPr>
        </p:nvSpPr>
        <p:spPr>
          <a:xfrm>
            <a:off x="3480750" y="3314925"/>
            <a:ext cx="18711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32" name="Google Shape;132;p23"/>
          <p:cNvSpPr txBox="1">
            <a:spLocks noGrp="1"/>
          </p:cNvSpPr>
          <p:nvPr>
            <p:ph type="subTitle" idx="5"/>
          </p:nvPr>
        </p:nvSpPr>
        <p:spPr>
          <a:xfrm>
            <a:off x="3480750" y="3640350"/>
            <a:ext cx="2290200" cy="30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33" name="Google Shape;133;p23"/>
          <p:cNvSpPr txBox="1">
            <a:spLocks noGrp="1"/>
          </p:cNvSpPr>
          <p:nvPr>
            <p:ph type="title" idx="6"/>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2">
  <p:cSld name="CUSTOM_1_1_2">
    <p:spTree>
      <p:nvGrpSpPr>
        <p:cNvPr id="1" name="Shape 134"/>
        <p:cNvGrpSpPr/>
        <p:nvPr/>
      </p:nvGrpSpPr>
      <p:grpSpPr>
        <a:xfrm>
          <a:off x="0" y="0"/>
          <a:ext cx="0" cy="0"/>
          <a:chOff x="0" y="0"/>
          <a:chExt cx="0" cy="0"/>
        </a:xfrm>
      </p:grpSpPr>
      <p:sp>
        <p:nvSpPr>
          <p:cNvPr id="135" name="Google Shape;135;p24"/>
          <p:cNvSpPr txBox="1">
            <a:spLocks noGrp="1"/>
          </p:cNvSpPr>
          <p:nvPr>
            <p:ph type="title"/>
          </p:nvPr>
        </p:nvSpPr>
        <p:spPr>
          <a:xfrm>
            <a:off x="1954575" y="1680525"/>
            <a:ext cx="15111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36" name="Google Shape;136;p24"/>
          <p:cNvSpPr txBox="1">
            <a:spLocks noGrp="1"/>
          </p:cNvSpPr>
          <p:nvPr>
            <p:ph type="subTitle" idx="1"/>
          </p:nvPr>
        </p:nvSpPr>
        <p:spPr>
          <a:xfrm>
            <a:off x="1343775" y="2008955"/>
            <a:ext cx="27327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7" name="Google Shape;137;p24"/>
          <p:cNvSpPr txBox="1">
            <a:spLocks noGrp="1"/>
          </p:cNvSpPr>
          <p:nvPr>
            <p:ph type="title" idx="2"/>
          </p:nvPr>
        </p:nvSpPr>
        <p:spPr>
          <a:xfrm>
            <a:off x="1954575" y="3325575"/>
            <a:ext cx="15111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38" name="Google Shape;138;p24"/>
          <p:cNvSpPr txBox="1">
            <a:spLocks noGrp="1"/>
          </p:cNvSpPr>
          <p:nvPr>
            <p:ph type="subTitle" idx="3"/>
          </p:nvPr>
        </p:nvSpPr>
        <p:spPr>
          <a:xfrm>
            <a:off x="1343775" y="3654876"/>
            <a:ext cx="27327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9" name="Google Shape;139;p24"/>
          <p:cNvSpPr txBox="1">
            <a:spLocks noGrp="1"/>
          </p:cNvSpPr>
          <p:nvPr>
            <p:ph type="title" idx="4"/>
          </p:nvPr>
        </p:nvSpPr>
        <p:spPr>
          <a:xfrm>
            <a:off x="5754525" y="1680525"/>
            <a:ext cx="15111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40" name="Google Shape;140;p24"/>
          <p:cNvSpPr txBox="1">
            <a:spLocks noGrp="1"/>
          </p:cNvSpPr>
          <p:nvPr>
            <p:ph type="subTitle" idx="5"/>
          </p:nvPr>
        </p:nvSpPr>
        <p:spPr>
          <a:xfrm>
            <a:off x="5143725" y="2008955"/>
            <a:ext cx="27327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41" name="Google Shape;141;p24"/>
          <p:cNvSpPr txBox="1">
            <a:spLocks noGrp="1"/>
          </p:cNvSpPr>
          <p:nvPr>
            <p:ph type="title" idx="6"/>
          </p:nvPr>
        </p:nvSpPr>
        <p:spPr>
          <a:xfrm>
            <a:off x="5754525" y="3325725"/>
            <a:ext cx="15111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42" name="Google Shape;142;p24"/>
          <p:cNvSpPr txBox="1">
            <a:spLocks noGrp="1"/>
          </p:cNvSpPr>
          <p:nvPr>
            <p:ph type="subTitle" idx="7"/>
          </p:nvPr>
        </p:nvSpPr>
        <p:spPr>
          <a:xfrm>
            <a:off x="5143725" y="3654431"/>
            <a:ext cx="27327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43" name="Google Shape;143;p24"/>
          <p:cNvSpPr txBox="1">
            <a:spLocks noGrp="1"/>
          </p:cNvSpPr>
          <p:nvPr>
            <p:ph type="title" idx="8"/>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144"/>
        <p:cNvGrpSpPr/>
        <p:nvPr/>
      </p:nvGrpSpPr>
      <p:grpSpPr>
        <a:xfrm>
          <a:off x="0" y="0"/>
          <a:ext cx="0" cy="0"/>
          <a:chOff x="0" y="0"/>
          <a:chExt cx="0" cy="0"/>
        </a:xfrm>
      </p:grpSpPr>
      <p:sp>
        <p:nvSpPr>
          <p:cNvPr id="145" name="Google Shape;145;p25"/>
          <p:cNvSpPr/>
          <p:nvPr/>
        </p:nvSpPr>
        <p:spPr>
          <a:xfrm>
            <a:off x="-23475" y="2372860"/>
            <a:ext cx="9167400" cy="2783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5"/>
          <p:cNvSpPr txBox="1">
            <a:spLocks noGrp="1"/>
          </p:cNvSpPr>
          <p:nvPr>
            <p:ph type="subTitle" idx="1"/>
          </p:nvPr>
        </p:nvSpPr>
        <p:spPr>
          <a:xfrm>
            <a:off x="1367327" y="3851753"/>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47" name="Google Shape;147;p25"/>
          <p:cNvSpPr txBox="1">
            <a:spLocks noGrp="1"/>
          </p:cNvSpPr>
          <p:nvPr>
            <p:ph type="subTitle" idx="2"/>
          </p:nvPr>
        </p:nvSpPr>
        <p:spPr>
          <a:xfrm>
            <a:off x="4675873" y="3851753"/>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48" name="Google Shape;148;p25"/>
          <p:cNvSpPr txBox="1">
            <a:spLocks noGrp="1"/>
          </p:cNvSpPr>
          <p:nvPr>
            <p:ph type="title"/>
          </p:nvPr>
        </p:nvSpPr>
        <p:spPr>
          <a:xfrm>
            <a:off x="1850627" y="35530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49" name="Google Shape;149;p25"/>
          <p:cNvSpPr txBox="1">
            <a:spLocks noGrp="1"/>
          </p:cNvSpPr>
          <p:nvPr>
            <p:ph type="title" idx="3"/>
          </p:nvPr>
        </p:nvSpPr>
        <p:spPr>
          <a:xfrm>
            <a:off x="5159173" y="35530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50" name="Google Shape;150;p25"/>
          <p:cNvSpPr txBox="1">
            <a:spLocks noGrp="1"/>
          </p:cNvSpPr>
          <p:nvPr>
            <p:ph type="title" idx="4"/>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3">
  <p:cSld name="CUSTOM_25">
    <p:spTree>
      <p:nvGrpSpPr>
        <p:cNvPr id="1" name="Shape 151"/>
        <p:cNvGrpSpPr/>
        <p:nvPr/>
      </p:nvGrpSpPr>
      <p:grpSpPr>
        <a:xfrm>
          <a:off x="0" y="0"/>
          <a:ext cx="0" cy="0"/>
          <a:chOff x="0" y="0"/>
          <a:chExt cx="0" cy="0"/>
        </a:xfrm>
      </p:grpSpPr>
      <p:sp>
        <p:nvSpPr>
          <p:cNvPr id="152" name="Google Shape;152;p26"/>
          <p:cNvSpPr/>
          <p:nvPr/>
        </p:nvSpPr>
        <p:spPr>
          <a:xfrm>
            <a:off x="3277050" y="1409150"/>
            <a:ext cx="2589900" cy="3277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5952650" y="1409150"/>
            <a:ext cx="2589900" cy="3277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579600" y="1409150"/>
            <a:ext cx="2589900" cy="3277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txBox="1">
            <a:spLocks noGrp="1"/>
          </p:cNvSpPr>
          <p:nvPr>
            <p:ph type="title"/>
          </p:nvPr>
        </p:nvSpPr>
        <p:spPr>
          <a:xfrm>
            <a:off x="655750" y="3553050"/>
            <a:ext cx="25899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56" name="Google Shape;156;p26"/>
          <p:cNvSpPr txBox="1">
            <a:spLocks noGrp="1"/>
          </p:cNvSpPr>
          <p:nvPr>
            <p:ph type="subTitle" idx="1"/>
          </p:nvPr>
        </p:nvSpPr>
        <p:spPr>
          <a:xfrm>
            <a:off x="867550" y="3840375"/>
            <a:ext cx="21663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57" name="Google Shape;157;p26"/>
          <p:cNvSpPr txBox="1">
            <a:spLocks noGrp="1"/>
          </p:cNvSpPr>
          <p:nvPr>
            <p:ph type="title" idx="2"/>
          </p:nvPr>
        </p:nvSpPr>
        <p:spPr>
          <a:xfrm>
            <a:off x="5893309" y="3553050"/>
            <a:ext cx="25899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58" name="Google Shape;158;p26"/>
          <p:cNvSpPr txBox="1">
            <a:spLocks noGrp="1"/>
          </p:cNvSpPr>
          <p:nvPr>
            <p:ph type="subTitle" idx="3"/>
          </p:nvPr>
        </p:nvSpPr>
        <p:spPr>
          <a:xfrm>
            <a:off x="6105107" y="3840375"/>
            <a:ext cx="21663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59" name="Google Shape;159;p26"/>
          <p:cNvSpPr txBox="1">
            <a:spLocks noGrp="1"/>
          </p:cNvSpPr>
          <p:nvPr>
            <p:ph type="title" idx="4"/>
          </p:nvPr>
        </p:nvSpPr>
        <p:spPr>
          <a:xfrm>
            <a:off x="3277050" y="3553050"/>
            <a:ext cx="25899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60" name="Google Shape;160;p26"/>
          <p:cNvSpPr txBox="1">
            <a:spLocks noGrp="1"/>
          </p:cNvSpPr>
          <p:nvPr>
            <p:ph type="subTitle" idx="5"/>
          </p:nvPr>
        </p:nvSpPr>
        <p:spPr>
          <a:xfrm>
            <a:off x="3488850" y="3840375"/>
            <a:ext cx="21663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61" name="Google Shape;161;p26"/>
          <p:cNvSpPr txBox="1">
            <a:spLocks noGrp="1"/>
          </p:cNvSpPr>
          <p:nvPr>
            <p:ph type="title" idx="6"/>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2">
  <p:cSld name="CUSTOM_27">
    <p:spTree>
      <p:nvGrpSpPr>
        <p:cNvPr id="1" name="Shape 162"/>
        <p:cNvGrpSpPr/>
        <p:nvPr/>
      </p:nvGrpSpPr>
      <p:grpSpPr>
        <a:xfrm>
          <a:off x="0" y="0"/>
          <a:ext cx="0" cy="0"/>
          <a:chOff x="0" y="0"/>
          <a:chExt cx="0" cy="0"/>
        </a:xfrm>
      </p:grpSpPr>
      <p:sp>
        <p:nvSpPr>
          <p:cNvPr id="163" name="Google Shape;163;p27"/>
          <p:cNvSpPr/>
          <p:nvPr/>
        </p:nvSpPr>
        <p:spPr>
          <a:xfrm>
            <a:off x="4629150" y="0"/>
            <a:ext cx="45147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7"/>
          <p:cNvSpPr txBox="1">
            <a:spLocks noGrp="1"/>
          </p:cNvSpPr>
          <p:nvPr>
            <p:ph type="body" idx="1"/>
          </p:nvPr>
        </p:nvSpPr>
        <p:spPr>
          <a:xfrm>
            <a:off x="5353050" y="1695625"/>
            <a:ext cx="2597400" cy="798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165" name="Google Shape;165;p27"/>
          <p:cNvSpPr txBox="1">
            <a:spLocks noGrp="1"/>
          </p:cNvSpPr>
          <p:nvPr>
            <p:ph type="title"/>
          </p:nvPr>
        </p:nvSpPr>
        <p:spPr>
          <a:xfrm>
            <a:off x="5147550" y="530725"/>
            <a:ext cx="34779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18">
    <p:bg>
      <p:bgPr>
        <a:solidFill>
          <a:schemeClr val="dk1"/>
        </a:solidFill>
        <a:effectLst/>
      </p:bgPr>
    </p:bg>
    <p:spTree>
      <p:nvGrpSpPr>
        <p:cNvPr id="1" name="Shape 166"/>
        <p:cNvGrpSpPr/>
        <p:nvPr/>
      </p:nvGrpSpPr>
      <p:grpSpPr>
        <a:xfrm>
          <a:off x="0" y="0"/>
          <a:ext cx="0" cy="0"/>
          <a:chOff x="0" y="0"/>
          <a:chExt cx="0" cy="0"/>
        </a:xfrm>
      </p:grpSpPr>
      <p:sp>
        <p:nvSpPr>
          <p:cNvPr id="167" name="Google Shape;167;p28"/>
          <p:cNvSpPr txBox="1">
            <a:spLocks noGrp="1"/>
          </p:cNvSpPr>
          <p:nvPr>
            <p:ph type="title"/>
          </p:nvPr>
        </p:nvSpPr>
        <p:spPr>
          <a:xfrm>
            <a:off x="713250" y="748938"/>
            <a:ext cx="7717500" cy="1296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5500"/>
              <a:buFont typeface="Montserrat"/>
              <a:buNone/>
              <a:defRPr sz="5500">
                <a:solidFill>
                  <a:schemeClr val="lt1"/>
                </a:solidFill>
                <a:latin typeface="Montserrat"/>
                <a:ea typeface="Montserrat"/>
                <a:cs typeface="Montserrat"/>
                <a:sym typeface="Montserrat"/>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168" name="Google Shape;168;p28"/>
          <p:cNvSpPr txBox="1">
            <a:spLocks noGrp="1"/>
          </p:cNvSpPr>
          <p:nvPr>
            <p:ph type="body" idx="1"/>
          </p:nvPr>
        </p:nvSpPr>
        <p:spPr>
          <a:xfrm>
            <a:off x="713250" y="1958710"/>
            <a:ext cx="3007500" cy="1224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1"/>
              </a:buClr>
              <a:buSzPts val="1200"/>
              <a:buChar char="●"/>
              <a:defRPr sz="14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a:endParaRPr/>
          </a:p>
        </p:txBody>
      </p:sp>
      <p:sp>
        <p:nvSpPr>
          <p:cNvPr id="169" name="Google Shape;169;p28"/>
          <p:cNvSpPr txBox="1"/>
          <p:nvPr/>
        </p:nvSpPr>
        <p:spPr>
          <a:xfrm>
            <a:off x="713250" y="3445310"/>
            <a:ext cx="2828100" cy="690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900">
                <a:solidFill>
                  <a:schemeClr val="lt1"/>
                </a:solidFill>
                <a:latin typeface="Montserrat"/>
                <a:ea typeface="Montserrat"/>
                <a:cs typeface="Montserrat"/>
                <a:sym typeface="Montserrat"/>
              </a:rPr>
              <a:t>CREDITS: This presentation template was created by </a:t>
            </a:r>
            <a:r>
              <a:rPr lang="en" sz="900" b="1">
                <a:solidFill>
                  <a:schemeClr val="lt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900">
                <a:solidFill>
                  <a:schemeClr val="lt1"/>
                </a:solidFill>
                <a:latin typeface="Montserrat"/>
                <a:ea typeface="Montserrat"/>
                <a:cs typeface="Montserrat"/>
                <a:sym typeface="Montserrat"/>
              </a:rPr>
              <a:t>, including icons by </a:t>
            </a:r>
            <a:r>
              <a:rPr lang="en" sz="900" b="1">
                <a:solidFill>
                  <a:schemeClr val="lt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900">
                <a:solidFill>
                  <a:schemeClr val="lt1"/>
                </a:solidFill>
                <a:latin typeface="Montserrat"/>
                <a:ea typeface="Montserrat"/>
                <a:cs typeface="Montserrat"/>
                <a:sym typeface="Montserrat"/>
              </a:rPr>
              <a:t>, infographics &amp; images by </a:t>
            </a:r>
            <a:r>
              <a:rPr lang="en" sz="900" b="1">
                <a:solidFill>
                  <a:schemeClr val="lt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900">
                <a:solidFill>
                  <a:schemeClr val="lt1"/>
                </a:solidFill>
                <a:latin typeface="Montserrat"/>
                <a:ea typeface="Montserrat"/>
                <a:cs typeface="Montserrat"/>
                <a:sym typeface="Montserrat"/>
              </a:rPr>
              <a:t> </a:t>
            </a:r>
            <a:endParaRPr sz="900">
              <a:solidFill>
                <a:schemeClr val="lt1"/>
              </a:solidFill>
              <a:latin typeface="Montserrat"/>
              <a:ea typeface="Montserrat"/>
              <a:cs typeface="Montserrat"/>
              <a:sym typeface="Montserrat"/>
            </a:endParaRPr>
          </a:p>
        </p:txBody>
      </p:sp>
      <p:sp>
        <p:nvSpPr>
          <p:cNvPr id="170" name="Google Shape;170;p28"/>
          <p:cNvSpPr/>
          <p:nvPr/>
        </p:nvSpPr>
        <p:spPr>
          <a:xfrm>
            <a:off x="0" y="0"/>
            <a:ext cx="91440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txBox="1">
            <a:spLocks noGrp="1"/>
          </p:cNvSpPr>
          <p:nvPr>
            <p:ph type="subTitle" idx="2"/>
          </p:nvPr>
        </p:nvSpPr>
        <p:spPr>
          <a:xfrm>
            <a:off x="715925" y="1595095"/>
            <a:ext cx="3007500" cy="532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None/>
              <a:defRPr sz="1400">
                <a:solidFill>
                  <a:schemeClr val="lt1"/>
                </a:solidFill>
              </a:defRPr>
            </a:lvl1pPr>
            <a:lvl2pPr lvl="1">
              <a:spcBef>
                <a:spcPts val="1600"/>
              </a:spcBef>
              <a:spcAft>
                <a:spcPts val="0"/>
              </a:spcAft>
              <a:buClr>
                <a:schemeClr val="lt1"/>
              </a:buClr>
              <a:buSzPts val="1400"/>
              <a:buNone/>
              <a:defRPr>
                <a:solidFill>
                  <a:schemeClr val="lt1"/>
                </a:solidFill>
              </a:defRPr>
            </a:lvl2pPr>
            <a:lvl3pPr lvl="2">
              <a:spcBef>
                <a:spcPts val="1600"/>
              </a:spcBef>
              <a:spcAft>
                <a:spcPts val="0"/>
              </a:spcAft>
              <a:buClr>
                <a:schemeClr val="lt1"/>
              </a:buClr>
              <a:buSzPts val="1400"/>
              <a:buNone/>
              <a:defRPr>
                <a:solidFill>
                  <a:schemeClr val="lt1"/>
                </a:solidFill>
              </a:defRPr>
            </a:lvl3pPr>
            <a:lvl4pPr lvl="3">
              <a:spcBef>
                <a:spcPts val="1600"/>
              </a:spcBef>
              <a:spcAft>
                <a:spcPts val="0"/>
              </a:spcAft>
              <a:buClr>
                <a:schemeClr val="lt1"/>
              </a:buClr>
              <a:buSzPts val="1400"/>
              <a:buNone/>
              <a:defRPr>
                <a:solidFill>
                  <a:schemeClr val="lt1"/>
                </a:solidFill>
              </a:defRPr>
            </a:lvl4pPr>
            <a:lvl5pPr lvl="4">
              <a:spcBef>
                <a:spcPts val="1600"/>
              </a:spcBef>
              <a:spcAft>
                <a:spcPts val="0"/>
              </a:spcAft>
              <a:buClr>
                <a:schemeClr val="lt1"/>
              </a:buClr>
              <a:buSzPts val="1400"/>
              <a:buNone/>
              <a:defRPr>
                <a:solidFill>
                  <a:schemeClr val="lt1"/>
                </a:solidFill>
              </a:defRPr>
            </a:lvl5pPr>
            <a:lvl6pPr lvl="5">
              <a:spcBef>
                <a:spcPts val="1600"/>
              </a:spcBef>
              <a:spcAft>
                <a:spcPts val="0"/>
              </a:spcAft>
              <a:buClr>
                <a:schemeClr val="lt1"/>
              </a:buClr>
              <a:buSzPts val="1400"/>
              <a:buNone/>
              <a:defRPr>
                <a:solidFill>
                  <a:schemeClr val="lt1"/>
                </a:solidFill>
              </a:defRPr>
            </a:lvl6pPr>
            <a:lvl7pPr lvl="6">
              <a:spcBef>
                <a:spcPts val="1600"/>
              </a:spcBef>
              <a:spcAft>
                <a:spcPts val="0"/>
              </a:spcAft>
              <a:buClr>
                <a:schemeClr val="lt1"/>
              </a:buClr>
              <a:buSzPts val="1400"/>
              <a:buNone/>
              <a:defRPr>
                <a:solidFill>
                  <a:schemeClr val="lt1"/>
                </a:solidFill>
              </a:defRPr>
            </a:lvl7pPr>
            <a:lvl8pPr lvl="7">
              <a:spcBef>
                <a:spcPts val="1600"/>
              </a:spcBef>
              <a:spcAft>
                <a:spcPts val="0"/>
              </a:spcAft>
              <a:buClr>
                <a:schemeClr val="lt1"/>
              </a:buClr>
              <a:buSzPts val="1400"/>
              <a:buNone/>
              <a:defRPr>
                <a:solidFill>
                  <a:schemeClr val="lt1"/>
                </a:solidFill>
              </a:defRPr>
            </a:lvl8pPr>
            <a:lvl9pPr lvl="8">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3">
  <p:cSld name="CUSTOM_29">
    <p:spTree>
      <p:nvGrpSpPr>
        <p:cNvPr id="1" name="Shape 172"/>
        <p:cNvGrpSpPr/>
        <p:nvPr/>
      </p:nvGrpSpPr>
      <p:grpSpPr>
        <a:xfrm>
          <a:off x="0" y="0"/>
          <a:ext cx="0" cy="0"/>
          <a:chOff x="0" y="0"/>
          <a:chExt cx="0" cy="0"/>
        </a:xfrm>
      </p:grpSpPr>
      <p:sp>
        <p:nvSpPr>
          <p:cNvPr id="173" name="Google Shape;173;p29"/>
          <p:cNvSpPr txBox="1">
            <a:spLocks noGrp="1"/>
          </p:cNvSpPr>
          <p:nvPr>
            <p:ph type="body" idx="1"/>
          </p:nvPr>
        </p:nvSpPr>
        <p:spPr>
          <a:xfrm>
            <a:off x="713225" y="1348475"/>
            <a:ext cx="5768100" cy="3255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Barlow"/>
              <a:buAutoNum type="arabicPeriod"/>
              <a:defRPr sz="1400">
                <a:solidFill>
                  <a:schemeClr val="dk1"/>
                </a:solidFill>
                <a:latin typeface="Barlow"/>
                <a:ea typeface="Barlow"/>
                <a:cs typeface="Barlow"/>
                <a:sym typeface="Barlow"/>
              </a:defRPr>
            </a:lvl1pPr>
            <a:lvl2pPr marL="914400" lvl="1" indent="-317500" rtl="0">
              <a:lnSpc>
                <a:spcPct val="100000"/>
              </a:lnSpc>
              <a:spcBef>
                <a:spcPts val="1600"/>
              </a:spcBef>
              <a:spcAft>
                <a:spcPts val="0"/>
              </a:spcAft>
              <a:buClr>
                <a:schemeClr val="dk1"/>
              </a:buClr>
              <a:buSzPts val="1400"/>
              <a:buChar char="○"/>
              <a:defRPr>
                <a:solidFill>
                  <a:schemeClr val="dk1"/>
                </a:solidFill>
                <a:latin typeface="Barlow"/>
                <a:ea typeface="Barlow"/>
                <a:cs typeface="Barlow"/>
                <a:sym typeface="Barlow"/>
              </a:defRPr>
            </a:lvl2pPr>
            <a:lvl3pPr marL="1371600" lvl="2" indent="-317500" rtl="0">
              <a:spcBef>
                <a:spcPts val="1600"/>
              </a:spcBef>
              <a:spcAft>
                <a:spcPts val="0"/>
              </a:spcAft>
              <a:buClr>
                <a:schemeClr val="dk1"/>
              </a:buClr>
              <a:buSzPts val="1400"/>
              <a:buChar char="■"/>
              <a:defRPr>
                <a:solidFill>
                  <a:schemeClr val="dk1"/>
                </a:solidFill>
              </a:defRPr>
            </a:lvl3pPr>
            <a:lvl4pPr marL="1828800" lvl="3" indent="-317500" rtl="0">
              <a:spcBef>
                <a:spcPts val="1600"/>
              </a:spcBef>
              <a:spcAft>
                <a:spcPts val="0"/>
              </a:spcAft>
              <a:buClr>
                <a:schemeClr val="dk1"/>
              </a:buClr>
              <a:buSzPts val="1400"/>
              <a:buChar char="●"/>
              <a:defRPr>
                <a:solidFill>
                  <a:schemeClr val="dk1"/>
                </a:solidFill>
              </a:defRPr>
            </a:lvl4pPr>
            <a:lvl5pPr marL="2286000" lvl="4" indent="-317500" rtl="0">
              <a:spcBef>
                <a:spcPts val="1600"/>
              </a:spcBef>
              <a:spcAft>
                <a:spcPts val="0"/>
              </a:spcAft>
              <a:buClr>
                <a:schemeClr val="dk1"/>
              </a:buClr>
              <a:buSzPts val="1400"/>
              <a:buChar char="○"/>
              <a:defRPr>
                <a:solidFill>
                  <a:schemeClr val="dk1"/>
                </a:solidFill>
              </a:defRPr>
            </a:lvl5pPr>
            <a:lvl6pPr marL="2743200" lvl="5" indent="-317500" rtl="0">
              <a:spcBef>
                <a:spcPts val="1600"/>
              </a:spcBef>
              <a:spcAft>
                <a:spcPts val="0"/>
              </a:spcAft>
              <a:buClr>
                <a:schemeClr val="dk1"/>
              </a:buClr>
              <a:buSzPts val="1400"/>
              <a:buChar char="■"/>
              <a:defRPr>
                <a:solidFill>
                  <a:schemeClr val="dk1"/>
                </a:solidFill>
              </a:defRPr>
            </a:lvl6pPr>
            <a:lvl7pPr marL="3200400" lvl="6" indent="-317500" rtl="0">
              <a:spcBef>
                <a:spcPts val="1600"/>
              </a:spcBef>
              <a:spcAft>
                <a:spcPts val="0"/>
              </a:spcAft>
              <a:buClr>
                <a:schemeClr val="dk1"/>
              </a:buClr>
              <a:buSzPts val="1400"/>
              <a:buChar char="●"/>
              <a:defRPr>
                <a:solidFill>
                  <a:schemeClr val="dk1"/>
                </a:solidFill>
              </a:defRPr>
            </a:lvl7pPr>
            <a:lvl8pPr marL="3657600" lvl="7" indent="-317500" rtl="0">
              <a:spcBef>
                <a:spcPts val="1600"/>
              </a:spcBef>
              <a:spcAft>
                <a:spcPts val="0"/>
              </a:spcAft>
              <a:buClr>
                <a:schemeClr val="dk1"/>
              </a:buClr>
              <a:buSzPts val="1400"/>
              <a:buChar char="○"/>
              <a:defRPr>
                <a:solidFill>
                  <a:schemeClr val="dk1"/>
                </a:solidFill>
              </a:defRPr>
            </a:lvl8pPr>
            <a:lvl9pPr marL="4114800" lvl="8" indent="-317500" rtl="0">
              <a:spcBef>
                <a:spcPts val="1600"/>
              </a:spcBef>
              <a:spcAft>
                <a:spcPts val="1600"/>
              </a:spcAft>
              <a:buClr>
                <a:schemeClr val="dk1"/>
              </a:buClr>
              <a:buSzPts val="1400"/>
              <a:buChar char="■"/>
              <a:defRPr>
                <a:solidFill>
                  <a:schemeClr val="dk1"/>
                </a:solidFill>
              </a:defRPr>
            </a:lvl9pPr>
          </a:lstStyle>
          <a:p>
            <a:endParaRPr/>
          </a:p>
        </p:txBody>
      </p:sp>
      <p:sp>
        <p:nvSpPr>
          <p:cNvPr id="174" name="Google Shape;174;p29"/>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body" idx="1"/>
          </p:nvPr>
        </p:nvSpPr>
        <p:spPr>
          <a:xfrm>
            <a:off x="713225" y="1119875"/>
            <a:ext cx="6215100" cy="3867900"/>
          </a:xfrm>
          <a:prstGeom prst="rect">
            <a:avLst/>
          </a:prstGeom>
        </p:spPr>
        <p:txBody>
          <a:bodyPr spcFirstLastPara="1" wrap="square" lIns="91425" tIns="91425" rIns="91425" bIns="91425" anchor="t" anchorCtr="0">
            <a:noAutofit/>
          </a:bodyPr>
          <a:lstStyle>
            <a:lvl1pPr marL="457200" lvl="0" indent="-349250">
              <a:lnSpc>
                <a:spcPct val="100000"/>
              </a:lnSpc>
              <a:spcBef>
                <a:spcPts val="0"/>
              </a:spcBef>
              <a:spcAft>
                <a:spcPts val="0"/>
              </a:spcAft>
              <a:buClr>
                <a:schemeClr val="dk1"/>
              </a:buClr>
              <a:buSzPts val="1900"/>
              <a:buFont typeface="Barlow"/>
              <a:buAutoNum type="arabicPeriod"/>
              <a:defRPr sz="1200">
                <a:solidFill>
                  <a:schemeClr val="dk1"/>
                </a:solidFill>
              </a:defRPr>
            </a:lvl1pPr>
            <a:lvl2pPr marL="914400" lvl="1" indent="-317500">
              <a:lnSpc>
                <a:spcPct val="100000"/>
              </a:lnSpc>
              <a:spcBef>
                <a:spcPts val="1600"/>
              </a:spcBef>
              <a:spcAft>
                <a:spcPts val="0"/>
              </a:spcAft>
              <a:buClr>
                <a:schemeClr val="dk1"/>
              </a:buClr>
              <a:buSzPts val="1400"/>
              <a:buChar char="○"/>
              <a:defRPr sz="1200">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19" name="Google Shape;19;p4"/>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dos columnas " type="twoColTx">
  <p:cSld name="TITLE_AND_TWO_COLUMNS">
    <p:spTree>
      <p:nvGrpSpPr>
        <p:cNvPr id="1" name="Shape 20"/>
        <p:cNvGrpSpPr/>
        <p:nvPr/>
      </p:nvGrpSpPr>
      <p:grpSpPr>
        <a:xfrm>
          <a:off x="0" y="0"/>
          <a:ext cx="0" cy="0"/>
          <a:chOff x="0" y="0"/>
          <a:chExt cx="0" cy="0"/>
        </a:xfrm>
      </p:grpSpPr>
      <p:sp>
        <p:nvSpPr>
          <p:cNvPr id="21" name="Google Shape;21;p5"/>
          <p:cNvSpPr/>
          <p:nvPr/>
        </p:nvSpPr>
        <p:spPr>
          <a:xfrm>
            <a:off x="-10175" y="-10975"/>
            <a:ext cx="3048000" cy="5209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5"/>
          <p:cNvSpPr txBox="1">
            <a:spLocks noGrp="1"/>
          </p:cNvSpPr>
          <p:nvPr>
            <p:ph type="subTitle" idx="1"/>
          </p:nvPr>
        </p:nvSpPr>
        <p:spPr>
          <a:xfrm>
            <a:off x="6293350" y="3677050"/>
            <a:ext cx="2388000" cy="99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a:solidFill>
                  <a:schemeClr val="dk1"/>
                </a:solidFill>
              </a:defRPr>
            </a:lvl1pPr>
            <a:lvl2pPr lvl="1" algn="ctr" rtl="0">
              <a:lnSpc>
                <a:spcPct val="100000"/>
              </a:lnSpc>
              <a:spcBef>
                <a:spcPts val="0"/>
              </a:spcBef>
              <a:spcAft>
                <a:spcPts val="0"/>
              </a:spcAft>
              <a:buClr>
                <a:schemeClr val="dk1"/>
              </a:buClr>
              <a:buSzPts val="1400"/>
              <a:buChar char="○"/>
              <a:defRPr>
                <a:solidFill>
                  <a:schemeClr val="dk1"/>
                </a:solidFill>
              </a:defRPr>
            </a:lvl2pPr>
            <a:lvl3pPr lvl="2" algn="ctr" rtl="0">
              <a:lnSpc>
                <a:spcPct val="100000"/>
              </a:lnSpc>
              <a:spcBef>
                <a:spcPts val="0"/>
              </a:spcBef>
              <a:spcAft>
                <a:spcPts val="0"/>
              </a:spcAft>
              <a:buClr>
                <a:schemeClr val="dk1"/>
              </a:buClr>
              <a:buSzPts val="1400"/>
              <a:buChar char="■"/>
              <a:defRPr>
                <a:solidFill>
                  <a:schemeClr val="dk1"/>
                </a:solidFill>
              </a:defRPr>
            </a:lvl3pPr>
            <a:lvl4pPr lvl="3" algn="ctr" rtl="0">
              <a:lnSpc>
                <a:spcPct val="100000"/>
              </a:lnSpc>
              <a:spcBef>
                <a:spcPts val="0"/>
              </a:spcBef>
              <a:spcAft>
                <a:spcPts val="0"/>
              </a:spcAft>
              <a:buClr>
                <a:schemeClr val="dk1"/>
              </a:buClr>
              <a:buSzPts val="1400"/>
              <a:buChar char="●"/>
              <a:defRPr>
                <a:solidFill>
                  <a:schemeClr val="dk1"/>
                </a:solidFill>
              </a:defRPr>
            </a:lvl4pPr>
            <a:lvl5pPr lvl="4" algn="ctr" rtl="0">
              <a:lnSpc>
                <a:spcPct val="100000"/>
              </a:lnSpc>
              <a:spcBef>
                <a:spcPts val="0"/>
              </a:spcBef>
              <a:spcAft>
                <a:spcPts val="0"/>
              </a:spcAft>
              <a:buClr>
                <a:schemeClr val="dk1"/>
              </a:buClr>
              <a:buSzPts val="1400"/>
              <a:buChar char="○"/>
              <a:defRPr>
                <a:solidFill>
                  <a:schemeClr val="dk1"/>
                </a:solidFill>
              </a:defRPr>
            </a:lvl5pPr>
            <a:lvl6pPr lvl="5" algn="ctr" rtl="0">
              <a:lnSpc>
                <a:spcPct val="100000"/>
              </a:lnSpc>
              <a:spcBef>
                <a:spcPts val="0"/>
              </a:spcBef>
              <a:spcAft>
                <a:spcPts val="0"/>
              </a:spcAft>
              <a:buClr>
                <a:schemeClr val="dk1"/>
              </a:buClr>
              <a:buSzPts val="1400"/>
              <a:buChar char="■"/>
              <a:defRPr>
                <a:solidFill>
                  <a:schemeClr val="dk1"/>
                </a:solidFill>
              </a:defRPr>
            </a:lvl6pPr>
            <a:lvl7pPr lvl="6" algn="ctr" rtl="0">
              <a:lnSpc>
                <a:spcPct val="100000"/>
              </a:lnSpc>
              <a:spcBef>
                <a:spcPts val="0"/>
              </a:spcBef>
              <a:spcAft>
                <a:spcPts val="0"/>
              </a:spcAft>
              <a:buClr>
                <a:schemeClr val="dk1"/>
              </a:buClr>
              <a:buSzPts val="1400"/>
              <a:buChar char="●"/>
              <a:defRPr>
                <a:solidFill>
                  <a:schemeClr val="dk1"/>
                </a:solidFill>
              </a:defRPr>
            </a:lvl7pPr>
            <a:lvl8pPr lvl="7" algn="ctr" rtl="0">
              <a:lnSpc>
                <a:spcPct val="100000"/>
              </a:lnSpc>
              <a:spcBef>
                <a:spcPts val="0"/>
              </a:spcBef>
              <a:spcAft>
                <a:spcPts val="0"/>
              </a:spcAft>
              <a:buClr>
                <a:schemeClr val="dk1"/>
              </a:buClr>
              <a:buSzPts val="1400"/>
              <a:buChar char="○"/>
              <a:defRPr>
                <a:solidFill>
                  <a:schemeClr val="dk1"/>
                </a:solidFill>
              </a:defRPr>
            </a:lvl8pPr>
            <a:lvl9pPr lvl="8" algn="ctr" rtl="0">
              <a:lnSpc>
                <a:spcPct val="100000"/>
              </a:lnSpc>
              <a:spcBef>
                <a:spcPts val="0"/>
              </a:spcBef>
              <a:spcAft>
                <a:spcPts val="0"/>
              </a:spcAft>
              <a:buClr>
                <a:schemeClr val="dk1"/>
              </a:buClr>
              <a:buSzPts val="1400"/>
              <a:buChar char="■"/>
              <a:defRPr>
                <a:solidFill>
                  <a:schemeClr val="dk1"/>
                </a:solidFill>
              </a:defRPr>
            </a:lvl9pPr>
          </a:lstStyle>
          <a:p>
            <a:endParaRPr/>
          </a:p>
        </p:txBody>
      </p:sp>
      <p:sp>
        <p:nvSpPr>
          <p:cNvPr id="23" name="Google Shape;23;p5"/>
          <p:cNvSpPr txBox="1">
            <a:spLocks noGrp="1"/>
          </p:cNvSpPr>
          <p:nvPr>
            <p:ph type="subTitle" idx="2"/>
          </p:nvPr>
        </p:nvSpPr>
        <p:spPr>
          <a:xfrm>
            <a:off x="6293350" y="1000525"/>
            <a:ext cx="2388000" cy="99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a:solidFill>
                  <a:schemeClr val="dk1"/>
                </a:solidFill>
              </a:defRPr>
            </a:lvl1pPr>
            <a:lvl2pPr lvl="1" algn="ctr" rtl="0">
              <a:lnSpc>
                <a:spcPct val="100000"/>
              </a:lnSpc>
              <a:spcBef>
                <a:spcPts val="0"/>
              </a:spcBef>
              <a:spcAft>
                <a:spcPts val="0"/>
              </a:spcAft>
              <a:buClr>
                <a:schemeClr val="dk1"/>
              </a:buClr>
              <a:buSzPts val="1400"/>
              <a:buChar char="○"/>
              <a:defRPr>
                <a:solidFill>
                  <a:schemeClr val="dk1"/>
                </a:solidFill>
              </a:defRPr>
            </a:lvl2pPr>
            <a:lvl3pPr lvl="2" algn="ctr" rtl="0">
              <a:lnSpc>
                <a:spcPct val="100000"/>
              </a:lnSpc>
              <a:spcBef>
                <a:spcPts val="0"/>
              </a:spcBef>
              <a:spcAft>
                <a:spcPts val="0"/>
              </a:spcAft>
              <a:buClr>
                <a:schemeClr val="dk1"/>
              </a:buClr>
              <a:buSzPts val="1400"/>
              <a:buChar char="■"/>
              <a:defRPr>
                <a:solidFill>
                  <a:schemeClr val="dk1"/>
                </a:solidFill>
              </a:defRPr>
            </a:lvl3pPr>
            <a:lvl4pPr lvl="3" algn="ctr" rtl="0">
              <a:lnSpc>
                <a:spcPct val="100000"/>
              </a:lnSpc>
              <a:spcBef>
                <a:spcPts val="0"/>
              </a:spcBef>
              <a:spcAft>
                <a:spcPts val="0"/>
              </a:spcAft>
              <a:buClr>
                <a:schemeClr val="dk1"/>
              </a:buClr>
              <a:buSzPts val="1400"/>
              <a:buChar char="●"/>
              <a:defRPr>
                <a:solidFill>
                  <a:schemeClr val="dk1"/>
                </a:solidFill>
              </a:defRPr>
            </a:lvl4pPr>
            <a:lvl5pPr lvl="4" algn="ctr" rtl="0">
              <a:lnSpc>
                <a:spcPct val="100000"/>
              </a:lnSpc>
              <a:spcBef>
                <a:spcPts val="0"/>
              </a:spcBef>
              <a:spcAft>
                <a:spcPts val="0"/>
              </a:spcAft>
              <a:buClr>
                <a:schemeClr val="dk1"/>
              </a:buClr>
              <a:buSzPts val="1400"/>
              <a:buChar char="○"/>
              <a:defRPr>
                <a:solidFill>
                  <a:schemeClr val="dk1"/>
                </a:solidFill>
              </a:defRPr>
            </a:lvl5pPr>
            <a:lvl6pPr lvl="5" algn="ctr" rtl="0">
              <a:lnSpc>
                <a:spcPct val="100000"/>
              </a:lnSpc>
              <a:spcBef>
                <a:spcPts val="0"/>
              </a:spcBef>
              <a:spcAft>
                <a:spcPts val="0"/>
              </a:spcAft>
              <a:buClr>
                <a:schemeClr val="dk1"/>
              </a:buClr>
              <a:buSzPts val="1400"/>
              <a:buChar char="■"/>
              <a:defRPr>
                <a:solidFill>
                  <a:schemeClr val="dk1"/>
                </a:solidFill>
              </a:defRPr>
            </a:lvl6pPr>
            <a:lvl7pPr lvl="6" algn="ctr" rtl="0">
              <a:lnSpc>
                <a:spcPct val="100000"/>
              </a:lnSpc>
              <a:spcBef>
                <a:spcPts val="0"/>
              </a:spcBef>
              <a:spcAft>
                <a:spcPts val="0"/>
              </a:spcAft>
              <a:buClr>
                <a:schemeClr val="dk1"/>
              </a:buClr>
              <a:buSzPts val="1400"/>
              <a:buChar char="●"/>
              <a:defRPr>
                <a:solidFill>
                  <a:schemeClr val="dk1"/>
                </a:solidFill>
              </a:defRPr>
            </a:lvl7pPr>
            <a:lvl8pPr lvl="7" algn="ctr" rtl="0">
              <a:lnSpc>
                <a:spcPct val="100000"/>
              </a:lnSpc>
              <a:spcBef>
                <a:spcPts val="0"/>
              </a:spcBef>
              <a:spcAft>
                <a:spcPts val="0"/>
              </a:spcAft>
              <a:buClr>
                <a:schemeClr val="dk1"/>
              </a:buClr>
              <a:buSzPts val="1400"/>
              <a:buChar char="○"/>
              <a:defRPr>
                <a:solidFill>
                  <a:schemeClr val="dk1"/>
                </a:solidFill>
              </a:defRPr>
            </a:lvl8pPr>
            <a:lvl9pPr lvl="8" algn="ctr" rtl="0">
              <a:lnSpc>
                <a:spcPct val="100000"/>
              </a:lnSpc>
              <a:spcBef>
                <a:spcPts val="0"/>
              </a:spcBef>
              <a:spcAft>
                <a:spcPts val="0"/>
              </a:spcAft>
              <a:buClr>
                <a:schemeClr val="dk1"/>
              </a:buClr>
              <a:buSzPts val="1400"/>
              <a:buChar char="■"/>
              <a:defRPr>
                <a:solidFill>
                  <a:schemeClr val="dk1"/>
                </a:solidFill>
              </a:defRPr>
            </a:lvl9pPr>
          </a:lstStyle>
          <a:p>
            <a:endParaRPr/>
          </a:p>
        </p:txBody>
      </p:sp>
      <p:sp>
        <p:nvSpPr>
          <p:cNvPr id="24" name="Google Shape;24;p5"/>
          <p:cNvSpPr txBox="1">
            <a:spLocks noGrp="1"/>
          </p:cNvSpPr>
          <p:nvPr>
            <p:ph type="title"/>
          </p:nvPr>
        </p:nvSpPr>
        <p:spPr>
          <a:xfrm>
            <a:off x="6293355" y="3476859"/>
            <a:ext cx="16587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a:endParaRPr/>
          </a:p>
        </p:txBody>
      </p:sp>
      <p:sp>
        <p:nvSpPr>
          <p:cNvPr id="25" name="Google Shape;25;p5"/>
          <p:cNvSpPr txBox="1">
            <a:spLocks noGrp="1"/>
          </p:cNvSpPr>
          <p:nvPr>
            <p:ph type="title" idx="3"/>
          </p:nvPr>
        </p:nvSpPr>
        <p:spPr>
          <a:xfrm>
            <a:off x="6293355" y="809859"/>
            <a:ext cx="16587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a:endParaRPr/>
          </a:p>
        </p:txBody>
      </p:sp>
      <p:sp>
        <p:nvSpPr>
          <p:cNvPr id="26" name="Google Shape;26;p5"/>
          <p:cNvSpPr txBox="1">
            <a:spLocks noGrp="1"/>
          </p:cNvSpPr>
          <p:nvPr>
            <p:ph type="title" idx="4"/>
          </p:nvPr>
        </p:nvSpPr>
        <p:spPr>
          <a:xfrm>
            <a:off x="582175" y="2307450"/>
            <a:ext cx="1863300" cy="528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600"/>
              <a:buNone/>
              <a:defRPr sz="2600">
                <a:solidFill>
                  <a:schemeClr val="lt1"/>
                </a:solidFill>
              </a:defRPr>
            </a:lvl2pPr>
            <a:lvl3pPr lvl="2" rtl="0">
              <a:spcBef>
                <a:spcPts val="0"/>
              </a:spcBef>
              <a:spcAft>
                <a:spcPts val="0"/>
              </a:spcAft>
              <a:buClr>
                <a:schemeClr val="lt1"/>
              </a:buClr>
              <a:buSzPts val="2600"/>
              <a:buNone/>
              <a:defRPr sz="2600">
                <a:solidFill>
                  <a:schemeClr val="lt1"/>
                </a:solidFill>
              </a:defRPr>
            </a:lvl3pPr>
            <a:lvl4pPr lvl="3" rtl="0">
              <a:spcBef>
                <a:spcPts val="0"/>
              </a:spcBef>
              <a:spcAft>
                <a:spcPts val="0"/>
              </a:spcAft>
              <a:buClr>
                <a:schemeClr val="lt1"/>
              </a:buClr>
              <a:buSzPts val="2600"/>
              <a:buNone/>
              <a:defRPr sz="2600">
                <a:solidFill>
                  <a:schemeClr val="lt1"/>
                </a:solidFill>
              </a:defRPr>
            </a:lvl4pPr>
            <a:lvl5pPr lvl="4" rtl="0">
              <a:spcBef>
                <a:spcPts val="0"/>
              </a:spcBef>
              <a:spcAft>
                <a:spcPts val="0"/>
              </a:spcAft>
              <a:buClr>
                <a:schemeClr val="lt1"/>
              </a:buClr>
              <a:buSzPts val="2600"/>
              <a:buNone/>
              <a:defRPr sz="2600">
                <a:solidFill>
                  <a:schemeClr val="lt1"/>
                </a:solidFill>
              </a:defRPr>
            </a:lvl5pPr>
            <a:lvl6pPr lvl="5" rtl="0">
              <a:spcBef>
                <a:spcPts val="0"/>
              </a:spcBef>
              <a:spcAft>
                <a:spcPts val="0"/>
              </a:spcAft>
              <a:buClr>
                <a:schemeClr val="lt1"/>
              </a:buClr>
              <a:buSzPts val="2600"/>
              <a:buNone/>
              <a:defRPr sz="2600">
                <a:solidFill>
                  <a:schemeClr val="lt1"/>
                </a:solidFill>
              </a:defRPr>
            </a:lvl6pPr>
            <a:lvl7pPr lvl="6" rtl="0">
              <a:spcBef>
                <a:spcPts val="0"/>
              </a:spcBef>
              <a:spcAft>
                <a:spcPts val="0"/>
              </a:spcAft>
              <a:buClr>
                <a:schemeClr val="lt1"/>
              </a:buClr>
              <a:buSzPts val="2600"/>
              <a:buNone/>
              <a:defRPr sz="2600">
                <a:solidFill>
                  <a:schemeClr val="lt1"/>
                </a:solidFill>
              </a:defRPr>
            </a:lvl7pPr>
            <a:lvl8pPr lvl="7" rtl="0">
              <a:spcBef>
                <a:spcPts val="0"/>
              </a:spcBef>
              <a:spcAft>
                <a:spcPts val="0"/>
              </a:spcAft>
              <a:buClr>
                <a:schemeClr val="lt1"/>
              </a:buClr>
              <a:buSzPts val="2600"/>
              <a:buNone/>
              <a:defRPr sz="2600">
                <a:solidFill>
                  <a:schemeClr val="lt1"/>
                </a:solidFill>
              </a:defRPr>
            </a:lvl8pPr>
            <a:lvl9pPr lvl="8" rtl="0">
              <a:spcBef>
                <a:spcPts val="0"/>
              </a:spcBef>
              <a:spcAft>
                <a:spcPts val="0"/>
              </a:spcAft>
              <a:buClr>
                <a:schemeClr val="lt1"/>
              </a:buClr>
              <a:buSzPts val="2600"/>
              <a:buNone/>
              <a:defRPr sz="26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título "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2"/>
              </a:buClr>
              <a:buSzPts val="3000"/>
              <a:buNone/>
              <a:defRPr>
                <a:solidFill>
                  <a:schemeClr val="dk2"/>
                </a:solidFill>
              </a:defRPr>
            </a:lvl2pPr>
            <a:lvl3pPr lvl="2" rtl="0">
              <a:spcBef>
                <a:spcPts val="0"/>
              </a:spcBef>
              <a:spcAft>
                <a:spcPts val="0"/>
              </a:spcAft>
              <a:buClr>
                <a:schemeClr val="dk2"/>
              </a:buClr>
              <a:buSzPts val="3000"/>
              <a:buNone/>
              <a:defRPr>
                <a:solidFill>
                  <a:schemeClr val="dk2"/>
                </a:solidFill>
              </a:defRPr>
            </a:lvl3pPr>
            <a:lvl4pPr lvl="3" rtl="0">
              <a:spcBef>
                <a:spcPts val="0"/>
              </a:spcBef>
              <a:spcAft>
                <a:spcPts val="0"/>
              </a:spcAft>
              <a:buClr>
                <a:schemeClr val="dk2"/>
              </a:buClr>
              <a:buSzPts val="3000"/>
              <a:buNone/>
              <a:defRPr>
                <a:solidFill>
                  <a:schemeClr val="dk2"/>
                </a:solidFill>
              </a:defRPr>
            </a:lvl4pPr>
            <a:lvl5pPr lvl="4" rtl="0">
              <a:spcBef>
                <a:spcPts val="0"/>
              </a:spcBef>
              <a:spcAft>
                <a:spcPts val="0"/>
              </a:spcAft>
              <a:buClr>
                <a:schemeClr val="dk2"/>
              </a:buClr>
              <a:buSzPts val="3000"/>
              <a:buNone/>
              <a:defRPr>
                <a:solidFill>
                  <a:schemeClr val="dk2"/>
                </a:solidFill>
              </a:defRPr>
            </a:lvl5pPr>
            <a:lvl6pPr lvl="5" rtl="0">
              <a:spcBef>
                <a:spcPts val="0"/>
              </a:spcBef>
              <a:spcAft>
                <a:spcPts val="0"/>
              </a:spcAft>
              <a:buClr>
                <a:schemeClr val="dk2"/>
              </a:buClr>
              <a:buSzPts val="3000"/>
              <a:buNone/>
              <a:defRPr>
                <a:solidFill>
                  <a:schemeClr val="dk2"/>
                </a:solidFill>
              </a:defRPr>
            </a:lvl6pPr>
            <a:lvl7pPr lvl="6" rtl="0">
              <a:spcBef>
                <a:spcPts val="0"/>
              </a:spcBef>
              <a:spcAft>
                <a:spcPts val="0"/>
              </a:spcAft>
              <a:buClr>
                <a:schemeClr val="dk2"/>
              </a:buClr>
              <a:buSzPts val="3000"/>
              <a:buNone/>
              <a:defRPr>
                <a:solidFill>
                  <a:schemeClr val="dk2"/>
                </a:solidFill>
              </a:defRPr>
            </a:lvl7pPr>
            <a:lvl8pPr lvl="7" rtl="0">
              <a:spcBef>
                <a:spcPts val="0"/>
              </a:spcBef>
              <a:spcAft>
                <a:spcPts val="0"/>
              </a:spcAft>
              <a:buClr>
                <a:schemeClr val="dk2"/>
              </a:buClr>
              <a:buSzPts val="3000"/>
              <a:buNone/>
              <a:defRPr>
                <a:solidFill>
                  <a:schemeClr val="dk2"/>
                </a:solidFill>
              </a:defRPr>
            </a:lvl8pPr>
            <a:lvl9pPr lvl="8" rtl="0">
              <a:spcBef>
                <a:spcPts val="0"/>
              </a:spcBef>
              <a:spcAft>
                <a:spcPts val="0"/>
              </a:spcAft>
              <a:buClr>
                <a:schemeClr val="dk2"/>
              </a:buClr>
              <a:buSzPts val="3000"/>
              <a:buNone/>
              <a:defRPr>
                <a:solidFill>
                  <a:schemeClr val="dk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p:nvPr/>
        </p:nvSpPr>
        <p:spPr>
          <a:xfrm>
            <a:off x="0" y="0"/>
            <a:ext cx="914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7"/>
          <p:cNvSpPr txBox="1">
            <a:spLocks noGrp="1"/>
          </p:cNvSpPr>
          <p:nvPr>
            <p:ph type="body" idx="1"/>
          </p:nvPr>
        </p:nvSpPr>
        <p:spPr>
          <a:xfrm>
            <a:off x="484625" y="2898800"/>
            <a:ext cx="3300600" cy="20709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32" name="Google Shape;32;p7"/>
          <p:cNvSpPr txBox="1">
            <a:spLocks noGrp="1"/>
          </p:cNvSpPr>
          <p:nvPr>
            <p:ph type="title"/>
          </p:nvPr>
        </p:nvSpPr>
        <p:spPr>
          <a:xfrm>
            <a:off x="484625" y="1597525"/>
            <a:ext cx="35310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3781050" y="951300"/>
            <a:ext cx="4629900" cy="293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5500"/>
              <a:buFont typeface="Montserrat"/>
              <a:buNone/>
              <a:defRPr sz="5500">
                <a:solidFill>
                  <a:schemeClr val="lt1"/>
                </a:solidFill>
                <a:latin typeface="Montserrat"/>
                <a:ea typeface="Montserrat"/>
                <a:cs typeface="Montserrat"/>
                <a:sym typeface="Montserrat"/>
              </a:defRPr>
            </a:lvl1pPr>
            <a:lvl2pPr lvl="1" algn="r" rtl="0">
              <a:spcBef>
                <a:spcPts val="0"/>
              </a:spcBef>
              <a:spcAft>
                <a:spcPts val="0"/>
              </a:spcAft>
              <a:buClr>
                <a:schemeClr val="lt1"/>
              </a:buClr>
              <a:buSzPts val="5500"/>
              <a:buNone/>
              <a:defRPr sz="5500">
                <a:solidFill>
                  <a:schemeClr val="lt1"/>
                </a:solidFill>
              </a:defRPr>
            </a:lvl2pPr>
            <a:lvl3pPr lvl="2" algn="r" rtl="0">
              <a:spcBef>
                <a:spcPts val="0"/>
              </a:spcBef>
              <a:spcAft>
                <a:spcPts val="0"/>
              </a:spcAft>
              <a:buClr>
                <a:schemeClr val="lt1"/>
              </a:buClr>
              <a:buSzPts val="5500"/>
              <a:buNone/>
              <a:defRPr sz="5500">
                <a:solidFill>
                  <a:schemeClr val="lt1"/>
                </a:solidFill>
              </a:defRPr>
            </a:lvl3pPr>
            <a:lvl4pPr lvl="3" algn="r" rtl="0">
              <a:spcBef>
                <a:spcPts val="0"/>
              </a:spcBef>
              <a:spcAft>
                <a:spcPts val="0"/>
              </a:spcAft>
              <a:buClr>
                <a:schemeClr val="lt1"/>
              </a:buClr>
              <a:buSzPts val="5500"/>
              <a:buNone/>
              <a:defRPr sz="5500">
                <a:solidFill>
                  <a:schemeClr val="lt1"/>
                </a:solidFill>
              </a:defRPr>
            </a:lvl4pPr>
            <a:lvl5pPr lvl="4" algn="r" rtl="0">
              <a:spcBef>
                <a:spcPts val="0"/>
              </a:spcBef>
              <a:spcAft>
                <a:spcPts val="0"/>
              </a:spcAft>
              <a:buClr>
                <a:schemeClr val="lt1"/>
              </a:buClr>
              <a:buSzPts val="5500"/>
              <a:buNone/>
              <a:defRPr sz="5500">
                <a:solidFill>
                  <a:schemeClr val="lt1"/>
                </a:solidFill>
              </a:defRPr>
            </a:lvl5pPr>
            <a:lvl6pPr lvl="5" algn="r" rtl="0">
              <a:spcBef>
                <a:spcPts val="0"/>
              </a:spcBef>
              <a:spcAft>
                <a:spcPts val="0"/>
              </a:spcAft>
              <a:buClr>
                <a:schemeClr val="lt1"/>
              </a:buClr>
              <a:buSzPts val="5500"/>
              <a:buNone/>
              <a:defRPr sz="5500">
                <a:solidFill>
                  <a:schemeClr val="lt1"/>
                </a:solidFill>
              </a:defRPr>
            </a:lvl6pPr>
            <a:lvl7pPr lvl="6" algn="r" rtl="0">
              <a:spcBef>
                <a:spcPts val="0"/>
              </a:spcBef>
              <a:spcAft>
                <a:spcPts val="0"/>
              </a:spcAft>
              <a:buClr>
                <a:schemeClr val="lt1"/>
              </a:buClr>
              <a:buSzPts val="5500"/>
              <a:buNone/>
              <a:defRPr sz="5500">
                <a:solidFill>
                  <a:schemeClr val="lt1"/>
                </a:solidFill>
              </a:defRPr>
            </a:lvl7pPr>
            <a:lvl8pPr lvl="7" algn="r" rtl="0">
              <a:spcBef>
                <a:spcPts val="0"/>
              </a:spcBef>
              <a:spcAft>
                <a:spcPts val="0"/>
              </a:spcAft>
              <a:buClr>
                <a:schemeClr val="lt1"/>
              </a:buClr>
              <a:buSzPts val="5500"/>
              <a:buNone/>
              <a:defRPr sz="5500">
                <a:solidFill>
                  <a:schemeClr val="lt1"/>
                </a:solidFill>
              </a:defRPr>
            </a:lvl8pPr>
            <a:lvl9pPr lvl="8" algn="r" rtl="0">
              <a:spcBef>
                <a:spcPts val="0"/>
              </a:spcBef>
              <a:spcAft>
                <a:spcPts val="0"/>
              </a:spcAft>
              <a:buClr>
                <a:schemeClr val="lt1"/>
              </a:buClr>
              <a:buSzPts val="5500"/>
              <a:buNone/>
              <a:defRPr sz="5500">
                <a:solidFill>
                  <a:schemeClr val="lt1"/>
                </a:solidFill>
              </a:defRPr>
            </a:lvl9pPr>
          </a:lstStyle>
          <a:p>
            <a:endParaRPr/>
          </a:p>
        </p:txBody>
      </p:sp>
      <p:sp>
        <p:nvSpPr>
          <p:cNvPr id="35" name="Google Shape;35;p8"/>
          <p:cNvSpPr/>
          <p:nvPr/>
        </p:nvSpPr>
        <p:spPr>
          <a:xfrm>
            <a:off x="0" y="0"/>
            <a:ext cx="91440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36"/>
        <p:cNvGrpSpPr/>
        <p:nvPr/>
      </p:nvGrpSpPr>
      <p:grpSpPr>
        <a:xfrm>
          <a:off x="0" y="0"/>
          <a:ext cx="0" cy="0"/>
          <a:chOff x="0" y="0"/>
          <a:chExt cx="0" cy="0"/>
        </a:xfrm>
      </p:grpSpPr>
      <p:sp>
        <p:nvSpPr>
          <p:cNvPr id="37" name="Google Shape;37;p9"/>
          <p:cNvSpPr txBox="1">
            <a:spLocks noGrp="1"/>
          </p:cNvSpPr>
          <p:nvPr>
            <p:ph type="ctrTitle"/>
          </p:nvPr>
        </p:nvSpPr>
        <p:spPr>
          <a:xfrm>
            <a:off x="624000" y="1564600"/>
            <a:ext cx="5762400" cy="113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5200"/>
              <a:buFont typeface="Montserrat"/>
              <a:buNone/>
              <a:defRPr sz="10000">
                <a:solidFill>
                  <a:schemeClr val="dk1"/>
                </a:solidFill>
                <a:latin typeface="Montserrat"/>
                <a:ea typeface="Montserrat"/>
                <a:cs typeface="Montserrat"/>
                <a:sym typeface="Montserrat"/>
              </a:defRPr>
            </a:lvl1pPr>
            <a:lvl2pPr lvl="1" rtl="0">
              <a:spcBef>
                <a:spcPts val="0"/>
              </a:spcBef>
              <a:spcAft>
                <a:spcPts val="0"/>
              </a:spcAft>
              <a:buClr>
                <a:schemeClr val="dk1"/>
              </a:buClr>
              <a:buSzPts val="5200"/>
              <a:buNone/>
              <a:defRPr sz="5200">
                <a:solidFill>
                  <a:schemeClr val="dk1"/>
                </a:solidFill>
              </a:defRPr>
            </a:lvl2pPr>
            <a:lvl3pPr lvl="2" rtl="0">
              <a:spcBef>
                <a:spcPts val="0"/>
              </a:spcBef>
              <a:spcAft>
                <a:spcPts val="0"/>
              </a:spcAft>
              <a:buClr>
                <a:schemeClr val="dk1"/>
              </a:buClr>
              <a:buSzPts val="5200"/>
              <a:buNone/>
              <a:defRPr sz="5200">
                <a:solidFill>
                  <a:schemeClr val="dk1"/>
                </a:solidFill>
              </a:defRPr>
            </a:lvl3pPr>
            <a:lvl4pPr lvl="3" rtl="0">
              <a:spcBef>
                <a:spcPts val="0"/>
              </a:spcBef>
              <a:spcAft>
                <a:spcPts val="0"/>
              </a:spcAft>
              <a:buClr>
                <a:schemeClr val="dk1"/>
              </a:buClr>
              <a:buSzPts val="5200"/>
              <a:buNone/>
              <a:defRPr sz="5200">
                <a:solidFill>
                  <a:schemeClr val="dk1"/>
                </a:solidFill>
              </a:defRPr>
            </a:lvl4pPr>
            <a:lvl5pPr lvl="4" rtl="0">
              <a:spcBef>
                <a:spcPts val="0"/>
              </a:spcBef>
              <a:spcAft>
                <a:spcPts val="0"/>
              </a:spcAft>
              <a:buClr>
                <a:schemeClr val="dk1"/>
              </a:buClr>
              <a:buSzPts val="5200"/>
              <a:buNone/>
              <a:defRPr sz="5200">
                <a:solidFill>
                  <a:schemeClr val="dk1"/>
                </a:solidFill>
              </a:defRPr>
            </a:lvl5pPr>
            <a:lvl6pPr lvl="5" rtl="0">
              <a:spcBef>
                <a:spcPts val="0"/>
              </a:spcBef>
              <a:spcAft>
                <a:spcPts val="0"/>
              </a:spcAft>
              <a:buClr>
                <a:schemeClr val="dk1"/>
              </a:buClr>
              <a:buSzPts val="5200"/>
              <a:buNone/>
              <a:defRPr sz="5200">
                <a:solidFill>
                  <a:schemeClr val="dk1"/>
                </a:solidFill>
              </a:defRPr>
            </a:lvl6pPr>
            <a:lvl7pPr lvl="6" rtl="0">
              <a:spcBef>
                <a:spcPts val="0"/>
              </a:spcBef>
              <a:spcAft>
                <a:spcPts val="0"/>
              </a:spcAft>
              <a:buClr>
                <a:schemeClr val="dk1"/>
              </a:buClr>
              <a:buSzPts val="5200"/>
              <a:buNone/>
              <a:defRPr sz="5200">
                <a:solidFill>
                  <a:schemeClr val="dk1"/>
                </a:solidFill>
              </a:defRPr>
            </a:lvl7pPr>
            <a:lvl8pPr lvl="7" rtl="0">
              <a:spcBef>
                <a:spcPts val="0"/>
              </a:spcBef>
              <a:spcAft>
                <a:spcPts val="0"/>
              </a:spcAft>
              <a:buClr>
                <a:schemeClr val="dk1"/>
              </a:buClr>
              <a:buSzPts val="5200"/>
              <a:buNone/>
              <a:defRPr sz="5200">
                <a:solidFill>
                  <a:schemeClr val="dk1"/>
                </a:solidFill>
              </a:defRPr>
            </a:lvl8pPr>
            <a:lvl9pPr lvl="8" rtl="0">
              <a:spcBef>
                <a:spcPts val="0"/>
              </a:spcBef>
              <a:spcAft>
                <a:spcPts val="0"/>
              </a:spcAft>
              <a:buClr>
                <a:schemeClr val="dk1"/>
              </a:buClr>
              <a:buSzPts val="5200"/>
              <a:buNone/>
              <a:defRPr sz="5200">
                <a:solidFill>
                  <a:schemeClr val="dk1"/>
                </a:solidFill>
              </a:defRPr>
            </a:lvl9pPr>
          </a:lstStyle>
          <a:p>
            <a:endParaRPr/>
          </a:p>
        </p:txBody>
      </p:sp>
      <p:sp>
        <p:nvSpPr>
          <p:cNvPr id="38" name="Google Shape;38;p9"/>
          <p:cNvSpPr txBox="1">
            <a:spLocks noGrp="1"/>
          </p:cNvSpPr>
          <p:nvPr>
            <p:ph type="subTitle" idx="1"/>
          </p:nvPr>
        </p:nvSpPr>
        <p:spPr>
          <a:xfrm>
            <a:off x="624000" y="2555229"/>
            <a:ext cx="3764700" cy="7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800"/>
              <a:buNone/>
              <a:defRPr sz="1400">
                <a:solidFill>
                  <a:schemeClr val="dk1"/>
                </a:solidFill>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39"/>
        <p:cNvGrpSpPr/>
        <p:nvPr/>
      </p:nvGrpSpPr>
      <p:grpSpPr>
        <a:xfrm>
          <a:off x="0" y="0"/>
          <a:ext cx="0" cy="0"/>
          <a:chOff x="0" y="0"/>
          <a:chExt cx="0" cy="0"/>
        </a:xfrm>
      </p:grpSpPr>
      <p:sp>
        <p:nvSpPr>
          <p:cNvPr id="40" name="Google Shape;40;p10"/>
          <p:cNvSpPr txBox="1">
            <a:spLocks noGrp="1"/>
          </p:cNvSpPr>
          <p:nvPr>
            <p:ph type="title"/>
          </p:nvPr>
        </p:nvSpPr>
        <p:spPr>
          <a:xfrm>
            <a:off x="3857625" y="1093175"/>
            <a:ext cx="4198800" cy="14625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2700"/>
              <a:buFont typeface="Montserrat"/>
              <a:buNone/>
              <a:defRPr sz="4000">
                <a:solidFill>
                  <a:schemeClr val="lt1"/>
                </a:solidFill>
                <a:latin typeface="Montserrat"/>
                <a:ea typeface="Montserrat"/>
                <a:cs typeface="Montserrat"/>
                <a:sym typeface="Montserrat"/>
              </a:defRPr>
            </a:lvl1pPr>
            <a:lvl2pPr lvl="1" algn="r" rtl="0">
              <a:spcBef>
                <a:spcPts val="0"/>
              </a:spcBef>
              <a:spcAft>
                <a:spcPts val="0"/>
              </a:spcAft>
              <a:buClr>
                <a:schemeClr val="lt1"/>
              </a:buClr>
              <a:buSzPts val="3000"/>
              <a:buNone/>
              <a:defRPr>
                <a:solidFill>
                  <a:schemeClr val="lt1"/>
                </a:solidFill>
              </a:defRPr>
            </a:lvl2pPr>
            <a:lvl3pPr lvl="2" algn="r" rtl="0">
              <a:spcBef>
                <a:spcPts val="0"/>
              </a:spcBef>
              <a:spcAft>
                <a:spcPts val="0"/>
              </a:spcAft>
              <a:buClr>
                <a:schemeClr val="lt1"/>
              </a:buClr>
              <a:buSzPts val="3000"/>
              <a:buNone/>
              <a:defRPr>
                <a:solidFill>
                  <a:schemeClr val="lt1"/>
                </a:solidFill>
              </a:defRPr>
            </a:lvl3pPr>
            <a:lvl4pPr lvl="3" algn="r" rtl="0">
              <a:spcBef>
                <a:spcPts val="0"/>
              </a:spcBef>
              <a:spcAft>
                <a:spcPts val="0"/>
              </a:spcAft>
              <a:buClr>
                <a:schemeClr val="lt1"/>
              </a:buClr>
              <a:buSzPts val="3000"/>
              <a:buNone/>
              <a:defRPr>
                <a:solidFill>
                  <a:schemeClr val="lt1"/>
                </a:solidFill>
              </a:defRPr>
            </a:lvl4pPr>
            <a:lvl5pPr lvl="4" algn="r" rtl="0">
              <a:spcBef>
                <a:spcPts val="0"/>
              </a:spcBef>
              <a:spcAft>
                <a:spcPts val="0"/>
              </a:spcAft>
              <a:buClr>
                <a:schemeClr val="lt1"/>
              </a:buClr>
              <a:buSzPts val="3000"/>
              <a:buNone/>
              <a:defRPr>
                <a:solidFill>
                  <a:schemeClr val="lt1"/>
                </a:solidFill>
              </a:defRPr>
            </a:lvl5pPr>
            <a:lvl6pPr lvl="5" algn="r" rtl="0">
              <a:spcBef>
                <a:spcPts val="0"/>
              </a:spcBef>
              <a:spcAft>
                <a:spcPts val="0"/>
              </a:spcAft>
              <a:buClr>
                <a:schemeClr val="lt1"/>
              </a:buClr>
              <a:buSzPts val="3000"/>
              <a:buNone/>
              <a:defRPr>
                <a:solidFill>
                  <a:schemeClr val="lt1"/>
                </a:solidFill>
              </a:defRPr>
            </a:lvl6pPr>
            <a:lvl7pPr lvl="6" algn="r" rtl="0">
              <a:spcBef>
                <a:spcPts val="0"/>
              </a:spcBef>
              <a:spcAft>
                <a:spcPts val="0"/>
              </a:spcAft>
              <a:buClr>
                <a:schemeClr val="lt1"/>
              </a:buClr>
              <a:buSzPts val="3000"/>
              <a:buNone/>
              <a:defRPr>
                <a:solidFill>
                  <a:schemeClr val="lt1"/>
                </a:solidFill>
              </a:defRPr>
            </a:lvl7pPr>
            <a:lvl8pPr lvl="7" algn="r" rtl="0">
              <a:spcBef>
                <a:spcPts val="0"/>
              </a:spcBef>
              <a:spcAft>
                <a:spcPts val="0"/>
              </a:spcAft>
              <a:buClr>
                <a:schemeClr val="lt1"/>
              </a:buClr>
              <a:buSzPts val="3000"/>
              <a:buNone/>
              <a:defRPr>
                <a:solidFill>
                  <a:schemeClr val="lt1"/>
                </a:solidFill>
              </a:defRPr>
            </a:lvl8pPr>
            <a:lvl9pPr lvl="8" algn="r" rtl="0">
              <a:spcBef>
                <a:spcPts val="0"/>
              </a:spcBef>
              <a:spcAft>
                <a:spcPts val="0"/>
              </a:spcAft>
              <a:buClr>
                <a:schemeClr val="lt1"/>
              </a:buClr>
              <a:buSzPts val="3000"/>
              <a:buNone/>
              <a:defRPr>
                <a:solidFill>
                  <a:schemeClr val="lt1"/>
                </a:solidFill>
              </a:defRPr>
            </a:lvl9pPr>
          </a:lstStyle>
          <a:p>
            <a:endParaRPr/>
          </a:p>
        </p:txBody>
      </p:sp>
      <p:sp>
        <p:nvSpPr>
          <p:cNvPr id="41" name="Google Shape;41;p10"/>
          <p:cNvSpPr/>
          <p:nvPr/>
        </p:nvSpPr>
        <p:spPr>
          <a:xfrm>
            <a:off x="0" y="0"/>
            <a:ext cx="91791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1132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hlink"/>
              </a:buClr>
              <a:buSzPts val="2700"/>
              <a:buFont typeface="Montserrat ExtraLight"/>
              <a:buNone/>
              <a:defRPr sz="2700">
                <a:solidFill>
                  <a:schemeClr val="hlink"/>
                </a:solidFill>
                <a:latin typeface="Montserrat ExtraLight"/>
                <a:ea typeface="Montserrat ExtraLight"/>
                <a:cs typeface="Montserrat ExtraLight"/>
                <a:sym typeface="Montserrat ExtraLight"/>
              </a:defRPr>
            </a:lvl1pPr>
            <a:lvl2pPr lvl="1">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2pPr>
            <a:lvl3pPr lvl="2">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3pPr>
            <a:lvl4pPr lvl="3">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4pPr>
            <a:lvl5pPr lvl="4">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5pPr>
            <a:lvl6pPr lvl="5">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6pPr>
            <a:lvl7pPr lvl="6">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7pPr>
            <a:lvl8pPr lvl="7">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8pPr>
            <a:lvl9pPr lvl="8">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9pPr>
          </a:lstStyle>
          <a:p>
            <a:endParaRPr/>
          </a:p>
        </p:txBody>
      </p:sp>
      <p:sp>
        <p:nvSpPr>
          <p:cNvPr id="7" name="Google Shape;7;p1"/>
          <p:cNvSpPr txBox="1">
            <a:spLocks noGrp="1"/>
          </p:cNvSpPr>
          <p:nvPr>
            <p:ph type="body" idx="1"/>
          </p:nvPr>
        </p:nvSpPr>
        <p:spPr>
          <a:xfrm>
            <a:off x="713225" y="1152475"/>
            <a:ext cx="7717500" cy="34515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hlink"/>
              </a:buClr>
              <a:buSzPts val="1800"/>
              <a:buFont typeface="Abel"/>
              <a:buChar char="●"/>
              <a:defRPr sz="1800">
                <a:solidFill>
                  <a:schemeClr val="hlink"/>
                </a:solidFill>
                <a:latin typeface="Abel"/>
                <a:ea typeface="Abel"/>
                <a:cs typeface="Abel"/>
                <a:sym typeface="Abel"/>
              </a:defRPr>
            </a:lvl1pPr>
            <a:lvl2pPr marL="914400" lvl="1"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2pPr>
            <a:lvl3pPr marL="1371600" lvl="2"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3pPr>
            <a:lvl4pPr marL="1828800" lvl="3"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4pPr>
            <a:lvl5pPr marL="2286000" lvl="4"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5pPr>
            <a:lvl6pPr marL="2743200" lvl="5"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6pPr>
            <a:lvl7pPr marL="3200400" lvl="6"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7pPr>
            <a:lvl8pPr marL="3657600" lvl="7"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8pPr>
            <a:lvl9pPr marL="4114800" lvl="8" indent="-317500">
              <a:lnSpc>
                <a:spcPct val="115000"/>
              </a:lnSpc>
              <a:spcBef>
                <a:spcPts val="1600"/>
              </a:spcBef>
              <a:spcAft>
                <a:spcPts val="1600"/>
              </a:spcAft>
              <a:buClr>
                <a:schemeClr val="hlink"/>
              </a:buClr>
              <a:buSzPts val="1400"/>
              <a:buFont typeface="Abel"/>
              <a:buChar char="■"/>
              <a:defRPr>
                <a:solidFill>
                  <a:schemeClr val="hlink"/>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8"/>
        <p:cNvGrpSpPr/>
        <p:nvPr/>
      </p:nvGrpSpPr>
      <p:grpSpPr>
        <a:xfrm>
          <a:off x="0" y="0"/>
          <a:ext cx="0" cy="0"/>
          <a:chOff x="0" y="0"/>
          <a:chExt cx="0" cy="0"/>
        </a:xfrm>
      </p:grpSpPr>
      <p:sp>
        <p:nvSpPr>
          <p:cNvPr id="179" name="Google Shape;179;p30"/>
          <p:cNvSpPr txBox="1">
            <a:spLocks noGrp="1"/>
          </p:cNvSpPr>
          <p:nvPr>
            <p:ph type="ctrTitle"/>
          </p:nvPr>
        </p:nvSpPr>
        <p:spPr>
          <a:xfrm>
            <a:off x="561900" y="1360475"/>
            <a:ext cx="8172600" cy="150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200">
                <a:solidFill>
                  <a:schemeClr val="lt1"/>
                </a:solidFill>
                <a:latin typeface="Montserrat"/>
                <a:ea typeface="Montserrat"/>
                <a:cs typeface="Montserrat"/>
                <a:sym typeface="Montserrat"/>
              </a:rPr>
              <a:t>HUMAN </a:t>
            </a:r>
            <a:r>
              <a:rPr lang="en" sz="4200">
                <a:latin typeface="Montserrat"/>
                <a:ea typeface="Montserrat"/>
                <a:cs typeface="Montserrat"/>
                <a:sym typeface="Montserrat"/>
              </a:rPr>
              <a:t>TRAFFICKING</a:t>
            </a:r>
            <a:endParaRPr sz="4200">
              <a:solidFill>
                <a:schemeClr val="lt1"/>
              </a:solidFill>
              <a:latin typeface="Montserrat"/>
              <a:ea typeface="Montserrat"/>
              <a:cs typeface="Montserrat"/>
              <a:sym typeface="Montserrat"/>
            </a:endParaRPr>
          </a:p>
        </p:txBody>
      </p:sp>
      <p:sp>
        <p:nvSpPr>
          <p:cNvPr id="180" name="Google Shape;180;p30"/>
          <p:cNvSpPr txBox="1">
            <a:spLocks noGrp="1"/>
          </p:cNvSpPr>
          <p:nvPr>
            <p:ph type="subTitle" idx="1"/>
          </p:nvPr>
        </p:nvSpPr>
        <p:spPr>
          <a:xfrm>
            <a:off x="1304100" y="2447550"/>
            <a:ext cx="6688200" cy="2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a:latin typeface="Abel"/>
                <a:ea typeface="Abel"/>
                <a:cs typeface="Abel"/>
                <a:sym typeface="Abel"/>
              </a:rPr>
              <a:t>The Fight Against the Fastest Growing Criminal Industry in the World</a:t>
            </a:r>
            <a:endParaRPr sz="1500">
              <a:latin typeface="Abel"/>
              <a:ea typeface="Abel"/>
              <a:cs typeface="Abel"/>
              <a:sym typeface="Abel"/>
            </a:endParaRPr>
          </a:p>
          <a:p>
            <a:pPr marL="0" lvl="0" indent="0" algn="l" rtl="0">
              <a:spcBef>
                <a:spcPts val="0"/>
              </a:spcBef>
              <a:spcAft>
                <a:spcPts val="0"/>
              </a:spcAft>
              <a:buNone/>
            </a:pPr>
            <a:endParaRPr sz="1500">
              <a:latin typeface="Abel"/>
              <a:ea typeface="Abel"/>
              <a:cs typeface="Abel"/>
              <a:sym typeface="Abel"/>
            </a:endParaRPr>
          </a:p>
          <a:p>
            <a:pPr marL="0" lvl="0" indent="0" algn="l" rtl="0">
              <a:spcBef>
                <a:spcPts val="0"/>
              </a:spcBef>
              <a:spcAft>
                <a:spcPts val="0"/>
              </a:spcAft>
              <a:buNone/>
            </a:pPr>
            <a:endParaRPr sz="1500">
              <a:latin typeface="Abel"/>
              <a:ea typeface="Abel"/>
              <a:cs typeface="Abel"/>
              <a:sym typeface="Abe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
        <p:cNvGrpSpPr/>
        <p:nvPr/>
      </p:nvGrpSpPr>
      <p:grpSpPr>
        <a:xfrm>
          <a:off x="0" y="0"/>
          <a:ext cx="0" cy="0"/>
          <a:chOff x="0" y="0"/>
          <a:chExt cx="0" cy="0"/>
        </a:xfrm>
      </p:grpSpPr>
      <p:sp>
        <p:nvSpPr>
          <p:cNvPr id="309" name="Google Shape;309;p39"/>
          <p:cNvSpPr txBox="1">
            <a:spLocks noGrp="1"/>
          </p:cNvSpPr>
          <p:nvPr>
            <p:ph type="title" idx="4"/>
          </p:nvPr>
        </p:nvSpPr>
        <p:spPr>
          <a:xfrm>
            <a:off x="713225" y="530725"/>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310" name="Google Shape;310;p39"/>
          <p:cNvSpPr txBox="1">
            <a:spLocks noGrp="1"/>
          </p:cNvSpPr>
          <p:nvPr>
            <p:ph type="title" idx="3"/>
          </p:nvPr>
        </p:nvSpPr>
        <p:spPr>
          <a:xfrm>
            <a:off x="4839908" y="3538879"/>
            <a:ext cx="1723500" cy="26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Santiago Quintero</a:t>
            </a:r>
            <a:endParaRPr sz="2400" dirty="0">
              <a:solidFill>
                <a:schemeClr val="lt1"/>
              </a:solidFill>
            </a:endParaRPr>
          </a:p>
        </p:txBody>
      </p:sp>
      <p:sp>
        <p:nvSpPr>
          <p:cNvPr id="311" name="Google Shape;311;p39"/>
          <p:cNvSpPr txBox="1">
            <a:spLocks noGrp="1"/>
          </p:cNvSpPr>
          <p:nvPr>
            <p:ph type="title" idx="3"/>
          </p:nvPr>
        </p:nvSpPr>
        <p:spPr>
          <a:xfrm>
            <a:off x="7026446" y="3538879"/>
            <a:ext cx="1723500" cy="26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Michelle Villafria</a:t>
            </a:r>
            <a:endParaRPr sz="2400" dirty="0">
              <a:solidFill>
                <a:schemeClr val="lt1"/>
              </a:solidFill>
            </a:endParaRPr>
          </a:p>
        </p:txBody>
      </p:sp>
      <p:sp>
        <p:nvSpPr>
          <p:cNvPr id="312" name="Google Shape;312;p39"/>
          <p:cNvSpPr txBox="1">
            <a:spLocks noGrp="1"/>
          </p:cNvSpPr>
          <p:nvPr>
            <p:ph type="title" idx="3"/>
          </p:nvPr>
        </p:nvSpPr>
        <p:spPr>
          <a:xfrm>
            <a:off x="2653358" y="3538879"/>
            <a:ext cx="1723500" cy="26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Matthew Moore</a:t>
            </a:r>
            <a:endParaRPr sz="2400" dirty="0">
              <a:solidFill>
                <a:schemeClr val="lt1"/>
              </a:solidFill>
            </a:endParaRPr>
          </a:p>
        </p:txBody>
      </p:sp>
      <p:sp>
        <p:nvSpPr>
          <p:cNvPr id="317" name="Google Shape;317;p39"/>
          <p:cNvSpPr txBox="1">
            <a:spLocks noGrp="1"/>
          </p:cNvSpPr>
          <p:nvPr>
            <p:ph type="title" idx="3"/>
          </p:nvPr>
        </p:nvSpPr>
        <p:spPr>
          <a:xfrm>
            <a:off x="491846" y="3538879"/>
            <a:ext cx="1723500" cy="26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Michelle</a:t>
            </a:r>
            <a:endParaRPr sz="2400" dirty="0"/>
          </a:p>
          <a:p>
            <a:pPr marL="0" lvl="0" indent="0" algn="ctr" rtl="0">
              <a:spcBef>
                <a:spcPts val="0"/>
              </a:spcBef>
              <a:spcAft>
                <a:spcPts val="0"/>
              </a:spcAft>
              <a:buNone/>
            </a:pPr>
            <a:r>
              <a:rPr lang="en" sz="2400" dirty="0"/>
              <a:t>Escobar</a:t>
            </a:r>
            <a:endParaRPr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40"/>
          <p:cNvSpPr txBox="1">
            <a:spLocks noGrp="1"/>
          </p:cNvSpPr>
          <p:nvPr>
            <p:ph type="title" idx="5"/>
          </p:nvPr>
        </p:nvSpPr>
        <p:spPr>
          <a:xfrm>
            <a:off x="4252425" y="1422363"/>
            <a:ext cx="27195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t>THE WORLD BANK</a:t>
            </a:r>
            <a:endParaRPr/>
          </a:p>
        </p:txBody>
      </p:sp>
      <p:sp>
        <p:nvSpPr>
          <p:cNvPr id="323" name="Google Shape;323;p40"/>
          <p:cNvSpPr txBox="1">
            <a:spLocks noGrp="1"/>
          </p:cNvSpPr>
          <p:nvPr>
            <p:ph type="subTitle" idx="1"/>
          </p:nvPr>
        </p:nvSpPr>
        <p:spPr>
          <a:xfrm>
            <a:off x="4252425" y="1863988"/>
            <a:ext cx="3388800" cy="19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a:t>Global Poverty Working Group Data is compiled from official government sources or are computed by World Bank staffing using national poverty lines</a:t>
            </a:r>
            <a:endParaRPr sz="1200"/>
          </a:p>
        </p:txBody>
      </p:sp>
      <p:sp>
        <p:nvSpPr>
          <p:cNvPr id="324" name="Google Shape;324;p40"/>
          <p:cNvSpPr txBox="1">
            <a:spLocks noGrp="1"/>
          </p:cNvSpPr>
          <p:nvPr>
            <p:ph type="title"/>
          </p:nvPr>
        </p:nvSpPr>
        <p:spPr>
          <a:xfrm>
            <a:off x="4267175" y="2403450"/>
            <a:ext cx="34308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t>WORLD ECONOMIC OUTLOOK</a:t>
            </a:r>
            <a:endParaRPr/>
          </a:p>
        </p:txBody>
      </p:sp>
      <p:sp>
        <p:nvSpPr>
          <p:cNvPr id="325" name="Google Shape;325;p40"/>
          <p:cNvSpPr txBox="1">
            <a:spLocks noGrp="1"/>
          </p:cNvSpPr>
          <p:nvPr>
            <p:ph type="subTitle" idx="13"/>
          </p:nvPr>
        </p:nvSpPr>
        <p:spPr>
          <a:xfrm>
            <a:off x="4267175" y="2818025"/>
            <a:ext cx="3388800" cy="23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a:t>WEO database contains selected macroeconomic data series and is used to find data on national accounts reported by International Monetary Fund</a:t>
            </a:r>
            <a:endParaRPr sz="1200"/>
          </a:p>
        </p:txBody>
      </p:sp>
      <p:sp>
        <p:nvSpPr>
          <p:cNvPr id="326" name="Google Shape;326;p40"/>
          <p:cNvSpPr txBox="1">
            <a:spLocks noGrp="1"/>
          </p:cNvSpPr>
          <p:nvPr>
            <p:ph type="title" idx="6"/>
          </p:nvPr>
        </p:nvSpPr>
        <p:spPr>
          <a:xfrm>
            <a:off x="4252425" y="3313188"/>
            <a:ext cx="27195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t>DATAHUB</a:t>
            </a:r>
            <a:endParaRPr/>
          </a:p>
        </p:txBody>
      </p:sp>
      <p:sp>
        <p:nvSpPr>
          <p:cNvPr id="327" name="Google Shape;327;p40"/>
          <p:cNvSpPr txBox="1">
            <a:spLocks noGrp="1"/>
          </p:cNvSpPr>
          <p:nvPr>
            <p:ph type="title" idx="4"/>
          </p:nvPr>
        </p:nvSpPr>
        <p:spPr>
          <a:xfrm>
            <a:off x="4252375" y="4118288"/>
            <a:ext cx="33741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NATIONS ONLINE PROJECT</a:t>
            </a:r>
            <a:endParaRPr dirty="0"/>
          </a:p>
        </p:txBody>
      </p:sp>
      <p:sp>
        <p:nvSpPr>
          <p:cNvPr id="328" name="Google Shape;328;p40"/>
          <p:cNvSpPr txBox="1">
            <a:spLocks noGrp="1"/>
          </p:cNvSpPr>
          <p:nvPr>
            <p:ph type="subTitle" idx="9"/>
          </p:nvPr>
        </p:nvSpPr>
        <p:spPr>
          <a:xfrm>
            <a:off x="4252425" y="3712563"/>
            <a:ext cx="3388800" cy="291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sz="1200"/>
              <a:t>Geodata data package providing geojson polygons for all the world’s countries</a:t>
            </a:r>
            <a:endParaRPr sz="1200"/>
          </a:p>
        </p:txBody>
      </p:sp>
      <p:sp>
        <p:nvSpPr>
          <p:cNvPr id="329" name="Google Shape;329;p40"/>
          <p:cNvSpPr txBox="1">
            <a:spLocks noGrp="1"/>
          </p:cNvSpPr>
          <p:nvPr>
            <p:ph type="subTitle" idx="14"/>
          </p:nvPr>
        </p:nvSpPr>
        <p:spPr>
          <a:xfrm>
            <a:off x="4267175" y="4464438"/>
            <a:ext cx="3374100" cy="23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t>List of ISO Alpha-2, Alpha-3, and Numeric Country Codes to join data sets together</a:t>
            </a:r>
            <a:endParaRPr sz="1200" dirty="0"/>
          </a:p>
        </p:txBody>
      </p:sp>
      <p:sp>
        <p:nvSpPr>
          <p:cNvPr id="330" name="Google Shape;330;p40"/>
          <p:cNvSpPr txBox="1">
            <a:spLocks noGrp="1"/>
          </p:cNvSpPr>
          <p:nvPr>
            <p:ph type="title" idx="5"/>
          </p:nvPr>
        </p:nvSpPr>
        <p:spPr>
          <a:xfrm>
            <a:off x="4252425" y="442363"/>
            <a:ext cx="27195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t>POLARIS</a:t>
            </a:r>
            <a:endParaRPr/>
          </a:p>
        </p:txBody>
      </p:sp>
      <p:sp>
        <p:nvSpPr>
          <p:cNvPr id="331" name="Google Shape;331;p40"/>
          <p:cNvSpPr txBox="1">
            <a:spLocks noGrp="1"/>
          </p:cNvSpPr>
          <p:nvPr>
            <p:ph type="subTitle" idx="1"/>
          </p:nvPr>
        </p:nvSpPr>
        <p:spPr>
          <a:xfrm>
            <a:off x="4252425" y="841738"/>
            <a:ext cx="3388800" cy="29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a:t>The Counter-Trafficking Data Collaborative (CTDC) is a joint project of Polaris and the first global data hub on human trafficking</a:t>
            </a:r>
            <a:endParaRPr sz="1200"/>
          </a:p>
        </p:txBody>
      </p:sp>
      <p:sp>
        <p:nvSpPr>
          <p:cNvPr id="332" name="Google Shape;332;p40"/>
          <p:cNvSpPr txBox="1"/>
          <p:nvPr/>
        </p:nvSpPr>
        <p:spPr>
          <a:xfrm>
            <a:off x="292350" y="363200"/>
            <a:ext cx="1605300" cy="1077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900" b="1">
                <a:latin typeface="Abel"/>
                <a:ea typeface="Abel"/>
                <a:cs typeface="Abel"/>
                <a:sym typeface="Abel"/>
              </a:rPr>
              <a:t>SOURCES OF DATA</a:t>
            </a:r>
            <a:endParaRPr sz="2900" b="1">
              <a:latin typeface="Abel"/>
              <a:ea typeface="Abel"/>
              <a:cs typeface="Abel"/>
              <a:sym typeface="Abel"/>
            </a:endParaRPr>
          </a:p>
        </p:txBody>
      </p:sp>
      <p:sp>
        <p:nvSpPr>
          <p:cNvPr id="333" name="Google Shape;333;p40"/>
          <p:cNvSpPr/>
          <p:nvPr/>
        </p:nvSpPr>
        <p:spPr>
          <a:xfrm>
            <a:off x="2261325" y="1440488"/>
            <a:ext cx="375900" cy="372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0"/>
          <p:cNvSpPr/>
          <p:nvPr/>
        </p:nvSpPr>
        <p:spPr>
          <a:xfrm>
            <a:off x="2261325" y="2438985"/>
            <a:ext cx="375900" cy="37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0"/>
          <p:cNvSpPr/>
          <p:nvPr/>
        </p:nvSpPr>
        <p:spPr>
          <a:xfrm>
            <a:off x="2261325" y="1939751"/>
            <a:ext cx="375900" cy="37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0"/>
          <p:cNvSpPr/>
          <p:nvPr/>
        </p:nvSpPr>
        <p:spPr>
          <a:xfrm>
            <a:off x="2261325" y="2945736"/>
            <a:ext cx="375900" cy="372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0"/>
          <p:cNvSpPr/>
          <p:nvPr/>
        </p:nvSpPr>
        <p:spPr>
          <a:xfrm>
            <a:off x="2261325" y="3437452"/>
            <a:ext cx="375900" cy="372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1"/>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5" name="Google Shape;185;p31"/>
          <p:cNvPicPr preferRelativeResize="0"/>
          <p:nvPr/>
        </p:nvPicPr>
        <p:blipFill rotWithShape="1">
          <a:blip r:embed="rId3">
            <a:alphaModFix/>
          </a:blip>
          <a:srcRect b="34262"/>
          <a:stretch/>
        </p:blipFill>
        <p:spPr>
          <a:xfrm>
            <a:off x="320150" y="2736198"/>
            <a:ext cx="1811100" cy="2131525"/>
          </a:xfrm>
          <a:prstGeom prst="rect">
            <a:avLst/>
          </a:prstGeom>
          <a:noFill/>
          <a:ln w="9525" cap="flat" cmpd="sng">
            <a:solidFill>
              <a:schemeClr val="dk1"/>
            </a:solidFill>
            <a:prstDash val="solid"/>
            <a:round/>
            <a:headEnd type="none" w="sm" len="sm"/>
            <a:tailEnd type="none" w="sm" len="sm"/>
          </a:ln>
        </p:spPr>
      </p:pic>
      <p:sp>
        <p:nvSpPr>
          <p:cNvPr id="186" name="Google Shape;186;p31"/>
          <p:cNvSpPr txBox="1">
            <a:spLocks noGrp="1"/>
          </p:cNvSpPr>
          <p:nvPr>
            <p:ph type="title" idx="15"/>
          </p:nvPr>
        </p:nvSpPr>
        <p:spPr>
          <a:xfrm>
            <a:off x="159650" y="501025"/>
            <a:ext cx="2196600" cy="208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What Exactly Is Human Trafficking?</a:t>
            </a:r>
            <a:endParaRPr>
              <a:solidFill>
                <a:schemeClr val="dk1"/>
              </a:solidFill>
            </a:endParaRPr>
          </a:p>
        </p:txBody>
      </p:sp>
      <p:sp>
        <p:nvSpPr>
          <p:cNvPr id="187" name="Google Shape;187;p31"/>
          <p:cNvSpPr txBox="1"/>
          <p:nvPr/>
        </p:nvSpPr>
        <p:spPr>
          <a:xfrm>
            <a:off x="2986225" y="682250"/>
            <a:ext cx="5661300" cy="3560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chemeClr val="lt1"/>
                </a:solidFill>
                <a:latin typeface="Abel"/>
                <a:ea typeface="Abel"/>
                <a:cs typeface="Abel"/>
                <a:sym typeface="Abel"/>
              </a:rPr>
              <a:t>Human trafficking:</a:t>
            </a:r>
            <a:r>
              <a:rPr lang="en" sz="2500">
                <a:solidFill>
                  <a:schemeClr val="lt1"/>
                </a:solidFill>
                <a:latin typeface="Abel"/>
                <a:ea typeface="Abel"/>
                <a:cs typeface="Abel"/>
                <a:sym typeface="Abel"/>
              </a:rPr>
              <a:t> use of force, fraud, or coercion to compel a person into commercial sex acts or labor against his or her will</a:t>
            </a:r>
            <a:endParaRPr sz="2500">
              <a:solidFill>
                <a:schemeClr val="lt1"/>
              </a:solidFill>
              <a:latin typeface="Abel"/>
              <a:ea typeface="Abel"/>
              <a:cs typeface="Abel"/>
              <a:sym typeface="Abel"/>
            </a:endParaRPr>
          </a:p>
          <a:p>
            <a:pPr marL="0" lvl="0" indent="0" algn="l" rtl="0">
              <a:spcBef>
                <a:spcPts val="1600"/>
              </a:spcBef>
              <a:spcAft>
                <a:spcPts val="0"/>
              </a:spcAft>
              <a:buNone/>
            </a:pPr>
            <a:endParaRPr sz="1700">
              <a:solidFill>
                <a:schemeClr val="lt1"/>
              </a:solidFill>
              <a:latin typeface="Abel"/>
              <a:ea typeface="Abel"/>
              <a:cs typeface="Abel"/>
              <a:sym typeface="Abel"/>
            </a:endParaRPr>
          </a:p>
          <a:p>
            <a:pPr marL="0" lvl="0" indent="0" algn="l" rtl="0">
              <a:spcBef>
                <a:spcPts val="1600"/>
              </a:spcBef>
              <a:spcAft>
                <a:spcPts val="0"/>
              </a:spcAft>
              <a:buNone/>
            </a:pPr>
            <a:endParaRPr sz="1700">
              <a:solidFill>
                <a:schemeClr val="lt1"/>
              </a:solidFill>
              <a:latin typeface="Abel"/>
              <a:ea typeface="Abel"/>
              <a:cs typeface="Abel"/>
              <a:sym typeface="Abel"/>
            </a:endParaRPr>
          </a:p>
          <a:p>
            <a:pPr marL="0" lvl="0" indent="0" algn="l" rtl="0">
              <a:spcBef>
                <a:spcPts val="1600"/>
              </a:spcBef>
              <a:spcAft>
                <a:spcPts val="0"/>
              </a:spcAft>
              <a:buNone/>
            </a:pPr>
            <a:r>
              <a:rPr lang="en" sz="1900">
                <a:solidFill>
                  <a:schemeClr val="lt1"/>
                </a:solidFill>
                <a:latin typeface="Abel"/>
                <a:ea typeface="Abel"/>
                <a:cs typeface="Abel"/>
                <a:sym typeface="Abel"/>
              </a:rPr>
              <a:t>There are two general categories of human trafficking:</a:t>
            </a:r>
            <a:endParaRPr sz="1900">
              <a:solidFill>
                <a:schemeClr val="lt1"/>
              </a:solidFill>
              <a:latin typeface="Abel"/>
              <a:ea typeface="Abel"/>
              <a:cs typeface="Abel"/>
              <a:sym typeface="Abel"/>
            </a:endParaRPr>
          </a:p>
          <a:p>
            <a:pPr marL="457200" lvl="0" indent="-349250" algn="l" rtl="0">
              <a:spcBef>
                <a:spcPts val="1600"/>
              </a:spcBef>
              <a:spcAft>
                <a:spcPts val="0"/>
              </a:spcAft>
              <a:buClr>
                <a:schemeClr val="lt1"/>
              </a:buClr>
              <a:buSzPts val="1900"/>
              <a:buFont typeface="Abel"/>
              <a:buAutoNum type="arabicPeriod"/>
            </a:pPr>
            <a:r>
              <a:rPr lang="en" sz="1900">
                <a:solidFill>
                  <a:schemeClr val="lt1"/>
                </a:solidFill>
                <a:latin typeface="Abel"/>
                <a:ea typeface="Abel"/>
                <a:cs typeface="Abel"/>
                <a:sym typeface="Abel"/>
              </a:rPr>
              <a:t>Forced Labor</a:t>
            </a:r>
            <a:endParaRPr sz="1900">
              <a:solidFill>
                <a:schemeClr val="lt1"/>
              </a:solidFill>
              <a:latin typeface="Abel"/>
              <a:ea typeface="Abel"/>
              <a:cs typeface="Abel"/>
              <a:sym typeface="Abel"/>
            </a:endParaRPr>
          </a:p>
          <a:p>
            <a:pPr marL="457200" lvl="0" indent="-349250" algn="l" rtl="0">
              <a:spcBef>
                <a:spcPts val="0"/>
              </a:spcBef>
              <a:spcAft>
                <a:spcPts val="0"/>
              </a:spcAft>
              <a:buClr>
                <a:schemeClr val="lt1"/>
              </a:buClr>
              <a:buSzPts val="1900"/>
              <a:buFont typeface="Abel"/>
              <a:buAutoNum type="arabicPeriod"/>
            </a:pPr>
            <a:r>
              <a:rPr lang="en" sz="1900">
                <a:solidFill>
                  <a:schemeClr val="lt1"/>
                </a:solidFill>
                <a:latin typeface="Abel"/>
                <a:ea typeface="Abel"/>
                <a:cs typeface="Abel"/>
                <a:sym typeface="Abel"/>
              </a:rPr>
              <a:t>Sexual Exploitation</a:t>
            </a:r>
            <a:endParaRPr sz="1900">
              <a:solidFill>
                <a:schemeClr val="lt1"/>
              </a:solidFill>
              <a:latin typeface="Abel"/>
              <a:ea typeface="Abel"/>
              <a:cs typeface="Abel"/>
              <a:sym typeface="Abe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2"/>
          <p:cNvSpPr txBox="1">
            <a:spLocks noGrp="1"/>
          </p:cNvSpPr>
          <p:nvPr>
            <p:ph type="ctrTitle"/>
          </p:nvPr>
        </p:nvSpPr>
        <p:spPr>
          <a:xfrm>
            <a:off x="156075" y="552625"/>
            <a:ext cx="42300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a:latin typeface="Montserrat"/>
                <a:ea typeface="Montserrat"/>
                <a:cs typeface="Montserrat"/>
                <a:sym typeface="Montserrat"/>
              </a:rPr>
              <a:t>FORCED LABOR</a:t>
            </a:r>
            <a:endParaRPr>
              <a:solidFill>
                <a:schemeClr val="lt1"/>
              </a:solidFill>
              <a:latin typeface="Montserrat"/>
              <a:ea typeface="Montserrat"/>
              <a:cs typeface="Montserrat"/>
              <a:sym typeface="Montserrat"/>
            </a:endParaRPr>
          </a:p>
        </p:txBody>
      </p:sp>
      <p:sp>
        <p:nvSpPr>
          <p:cNvPr id="193" name="Google Shape;193;p32"/>
          <p:cNvSpPr txBox="1">
            <a:spLocks noGrp="1"/>
          </p:cNvSpPr>
          <p:nvPr>
            <p:ph type="subTitle" idx="1"/>
          </p:nvPr>
        </p:nvSpPr>
        <p:spPr>
          <a:xfrm>
            <a:off x="432825" y="1498825"/>
            <a:ext cx="3676500" cy="8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a:t>A form of modern-day slavery with inhumane conditions or little to no pay</a:t>
            </a:r>
            <a:endParaRPr sz="1700"/>
          </a:p>
          <a:p>
            <a:pPr marL="0" lvl="0" indent="0" algn="l" rtl="0">
              <a:spcBef>
                <a:spcPts val="1600"/>
              </a:spcBef>
              <a:spcAft>
                <a:spcPts val="0"/>
              </a:spcAft>
              <a:buNone/>
            </a:pPr>
            <a:r>
              <a:rPr lang="en" sz="1100">
                <a:solidFill>
                  <a:schemeClr val="dk1"/>
                </a:solidFill>
              </a:rPr>
              <a:t>\</a:t>
            </a:r>
            <a:endParaRPr sz="1100">
              <a:solidFill>
                <a:schemeClr val="dk1"/>
              </a:solidFill>
            </a:endParaRPr>
          </a:p>
          <a:p>
            <a:pPr marL="0" lvl="0" indent="0" algn="l" rtl="0">
              <a:spcBef>
                <a:spcPts val="1600"/>
              </a:spcBef>
              <a:spcAft>
                <a:spcPts val="0"/>
              </a:spcAft>
              <a:buNone/>
            </a:pPr>
            <a:r>
              <a:rPr lang="en" sz="1500"/>
              <a:t>Examples of forced labor include: </a:t>
            </a:r>
            <a:endParaRPr sz="1500"/>
          </a:p>
          <a:p>
            <a:pPr marL="457200" lvl="0" indent="-323850" algn="l" rtl="0">
              <a:spcBef>
                <a:spcPts val="1600"/>
              </a:spcBef>
              <a:spcAft>
                <a:spcPts val="0"/>
              </a:spcAft>
              <a:buSzPts val="1500"/>
              <a:buChar char="●"/>
            </a:pPr>
            <a:r>
              <a:rPr lang="en" sz="1500"/>
              <a:t>Domestic servants</a:t>
            </a:r>
            <a:endParaRPr sz="1500"/>
          </a:p>
          <a:p>
            <a:pPr marL="457200" lvl="0" indent="-323850" algn="l" rtl="0">
              <a:spcBef>
                <a:spcPts val="0"/>
              </a:spcBef>
              <a:spcAft>
                <a:spcPts val="0"/>
              </a:spcAft>
              <a:buSzPts val="1500"/>
              <a:buChar char="●"/>
            </a:pPr>
            <a:r>
              <a:rPr lang="en" sz="1500"/>
              <a:t>Agricultural/farm workers</a:t>
            </a:r>
            <a:endParaRPr sz="1500"/>
          </a:p>
          <a:p>
            <a:pPr marL="457200" lvl="0" indent="-323850" algn="l" rtl="0">
              <a:spcBef>
                <a:spcPts val="0"/>
              </a:spcBef>
              <a:spcAft>
                <a:spcPts val="0"/>
              </a:spcAft>
              <a:buSzPts val="1500"/>
              <a:buChar char="●"/>
            </a:pPr>
            <a:r>
              <a:rPr lang="en" sz="1500"/>
              <a:t>Manufacturing workers</a:t>
            </a:r>
            <a:endParaRPr sz="1500"/>
          </a:p>
          <a:p>
            <a:pPr marL="457200" lvl="0" indent="-323850" algn="l" rtl="0">
              <a:spcBef>
                <a:spcPts val="0"/>
              </a:spcBef>
              <a:spcAft>
                <a:spcPts val="0"/>
              </a:spcAft>
              <a:buSzPts val="1500"/>
              <a:buChar char="●"/>
            </a:pPr>
            <a:r>
              <a:rPr lang="en" sz="1500"/>
              <a:t>Illicit activities</a:t>
            </a:r>
            <a:endParaRPr sz="1500"/>
          </a:p>
          <a:p>
            <a:pPr marL="0" lvl="0" indent="0" algn="ctr" rtl="0">
              <a:spcBef>
                <a:spcPts val="1600"/>
              </a:spcBef>
              <a:spcAft>
                <a:spcPts val="0"/>
              </a:spcAft>
              <a:buNone/>
            </a:pPr>
            <a:endParaRPr>
              <a:solidFill>
                <a:schemeClr val="lt1"/>
              </a:solidFill>
              <a:latin typeface="Abel"/>
              <a:ea typeface="Abel"/>
              <a:cs typeface="Abel"/>
              <a:sym typeface="Abel"/>
            </a:endParaRPr>
          </a:p>
        </p:txBody>
      </p:sp>
      <p:sp>
        <p:nvSpPr>
          <p:cNvPr id="194" name="Google Shape;194;p32"/>
          <p:cNvSpPr txBox="1">
            <a:spLocks noGrp="1"/>
          </p:cNvSpPr>
          <p:nvPr>
            <p:ph type="ctrTitle"/>
          </p:nvPr>
        </p:nvSpPr>
        <p:spPr>
          <a:xfrm>
            <a:off x="4722050" y="552625"/>
            <a:ext cx="42300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a:solidFill>
                  <a:schemeClr val="dk1"/>
                </a:solidFill>
                <a:latin typeface="Montserrat"/>
                <a:ea typeface="Montserrat"/>
                <a:cs typeface="Montserrat"/>
                <a:sym typeface="Montserrat"/>
              </a:rPr>
              <a:t>SEXUAL EXPLOITATION</a:t>
            </a:r>
            <a:endParaRPr>
              <a:solidFill>
                <a:schemeClr val="dk1"/>
              </a:solidFill>
              <a:latin typeface="Montserrat"/>
              <a:ea typeface="Montserrat"/>
              <a:cs typeface="Montserrat"/>
              <a:sym typeface="Montserrat"/>
            </a:endParaRPr>
          </a:p>
        </p:txBody>
      </p:sp>
      <p:sp>
        <p:nvSpPr>
          <p:cNvPr id="195" name="Google Shape;195;p32"/>
          <p:cNvSpPr txBox="1">
            <a:spLocks noGrp="1"/>
          </p:cNvSpPr>
          <p:nvPr>
            <p:ph type="subTitle" idx="1"/>
          </p:nvPr>
        </p:nvSpPr>
        <p:spPr>
          <a:xfrm>
            <a:off x="4998800" y="1498825"/>
            <a:ext cx="3676500" cy="8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a:solidFill>
                  <a:schemeClr val="dk1"/>
                </a:solidFill>
              </a:rPr>
              <a:t>The crime of inducing another individual to sell sex </a:t>
            </a:r>
            <a:endParaRPr sz="1700">
              <a:solidFill>
                <a:schemeClr val="dk1"/>
              </a:solidFill>
            </a:endParaRPr>
          </a:p>
          <a:p>
            <a:pPr marL="0" lvl="0" indent="0" algn="ctr" rtl="0">
              <a:spcBef>
                <a:spcPts val="0"/>
              </a:spcBef>
              <a:spcAft>
                <a:spcPts val="0"/>
              </a:spcAft>
              <a:buNone/>
            </a:pPr>
            <a:endParaRPr sz="1700">
              <a:solidFill>
                <a:schemeClr val="dk1"/>
              </a:solidFill>
            </a:endParaRPr>
          </a:p>
          <a:p>
            <a:pPr marL="0" lvl="0" indent="0" algn="ctr" rtl="0">
              <a:spcBef>
                <a:spcPts val="0"/>
              </a:spcBef>
              <a:spcAft>
                <a:spcPts val="0"/>
              </a:spcAft>
              <a:buNone/>
            </a:pPr>
            <a:endParaRPr sz="1700">
              <a:solidFill>
                <a:schemeClr val="dk1"/>
              </a:solidFill>
            </a:endParaRPr>
          </a:p>
          <a:p>
            <a:pPr marL="0" lvl="0" indent="0" algn="l" rtl="0">
              <a:spcBef>
                <a:spcPts val="0"/>
              </a:spcBef>
              <a:spcAft>
                <a:spcPts val="0"/>
              </a:spcAft>
              <a:buNone/>
            </a:pPr>
            <a:r>
              <a:rPr lang="en" sz="1500">
                <a:solidFill>
                  <a:schemeClr val="dk1"/>
                </a:solidFill>
              </a:rPr>
              <a:t>Examples of sexual exploitation include: </a:t>
            </a:r>
            <a:endParaRPr sz="1500">
              <a:solidFill>
                <a:schemeClr val="dk1"/>
              </a:solidFill>
            </a:endParaRPr>
          </a:p>
          <a:p>
            <a:pPr marL="457200" lvl="0" indent="-323850" algn="l" rtl="0">
              <a:spcBef>
                <a:spcPts val="1600"/>
              </a:spcBef>
              <a:spcAft>
                <a:spcPts val="0"/>
              </a:spcAft>
              <a:buClr>
                <a:schemeClr val="dk1"/>
              </a:buClr>
              <a:buSzPts val="1500"/>
              <a:buChar char="●"/>
            </a:pPr>
            <a:r>
              <a:rPr lang="en" sz="1500">
                <a:solidFill>
                  <a:schemeClr val="dk1"/>
                </a:solidFill>
              </a:rPr>
              <a:t>Prostitution</a:t>
            </a:r>
            <a:endParaRPr sz="1500">
              <a:solidFill>
                <a:schemeClr val="dk1"/>
              </a:solidFill>
            </a:endParaRPr>
          </a:p>
          <a:p>
            <a:pPr marL="457200" lvl="0" indent="-323850" algn="l" rtl="0">
              <a:spcBef>
                <a:spcPts val="0"/>
              </a:spcBef>
              <a:spcAft>
                <a:spcPts val="0"/>
              </a:spcAft>
              <a:buClr>
                <a:schemeClr val="dk1"/>
              </a:buClr>
              <a:buSzPts val="1500"/>
              <a:buChar char="●"/>
            </a:pPr>
            <a:r>
              <a:rPr lang="en" sz="1500">
                <a:solidFill>
                  <a:schemeClr val="dk1"/>
                </a:solidFill>
              </a:rPr>
              <a:t>Pornography</a:t>
            </a:r>
            <a:endParaRPr sz="1500">
              <a:solidFill>
                <a:schemeClr val="dk1"/>
              </a:solidFill>
            </a:endParaRPr>
          </a:p>
          <a:p>
            <a:pPr marL="457200" lvl="0" indent="-323850" algn="l" rtl="0">
              <a:spcBef>
                <a:spcPts val="0"/>
              </a:spcBef>
              <a:spcAft>
                <a:spcPts val="0"/>
              </a:spcAft>
              <a:buClr>
                <a:schemeClr val="dk1"/>
              </a:buClr>
              <a:buSzPts val="1500"/>
              <a:buChar char="●"/>
            </a:pPr>
            <a:r>
              <a:rPr lang="en" sz="1500">
                <a:solidFill>
                  <a:schemeClr val="dk1"/>
                </a:solidFill>
              </a:rPr>
              <a:t>Remote interactive services</a:t>
            </a:r>
            <a:endParaRPr sz="1500">
              <a:solidFill>
                <a:schemeClr val="dk1"/>
              </a:solidFill>
            </a:endParaRPr>
          </a:p>
          <a:p>
            <a:pPr marL="457200" lvl="0" indent="-342900" algn="l" rtl="0">
              <a:spcBef>
                <a:spcPts val="0"/>
              </a:spcBef>
              <a:spcAft>
                <a:spcPts val="0"/>
              </a:spcAft>
              <a:buClr>
                <a:schemeClr val="dk1"/>
              </a:buClr>
              <a:buSzPts val="1800"/>
              <a:buChar char="●"/>
            </a:pPr>
            <a:r>
              <a:rPr lang="en" sz="1500">
                <a:solidFill>
                  <a:schemeClr val="dk1"/>
                </a:solidFill>
              </a:rPr>
              <a:t>Minors (under 18) are considered victims regardless of use of force, fraud, or coercion</a:t>
            </a:r>
            <a:endParaRPr sz="1800">
              <a:solidFill>
                <a:schemeClr val="dk1"/>
              </a:solidFill>
            </a:endParaRPr>
          </a:p>
          <a:p>
            <a:pPr marL="0" lvl="0" indent="0" algn="ctr" rtl="0">
              <a:spcBef>
                <a:spcPts val="0"/>
              </a:spcBef>
              <a:spcAft>
                <a:spcPts val="0"/>
              </a:spcAft>
              <a:buNone/>
            </a:pPr>
            <a:endParaRPr>
              <a:solidFill>
                <a:schemeClr val="dk1"/>
              </a:solidFill>
            </a:endParaRPr>
          </a:p>
          <a:p>
            <a:pPr marL="0" lvl="0" indent="0" algn="ctr" rtl="0">
              <a:spcBef>
                <a:spcPts val="1600"/>
              </a:spcBef>
              <a:spcAft>
                <a:spcPts val="0"/>
              </a:spcAft>
              <a:buNone/>
            </a:pPr>
            <a:endParaRPr sz="1700">
              <a:solidFill>
                <a:schemeClr val="dk1"/>
              </a:solidFill>
            </a:endParaRPr>
          </a:p>
          <a:p>
            <a:pPr marL="0" lvl="0" indent="0" algn="ctr" rtl="0">
              <a:spcBef>
                <a:spcPts val="1600"/>
              </a:spcBef>
              <a:spcAft>
                <a:spcPts val="0"/>
              </a:spcAft>
              <a:buNone/>
            </a:pPr>
            <a:endParaRPr sz="1700">
              <a:solidFill>
                <a:schemeClr val="dk1"/>
              </a:solidFill>
            </a:endParaRPr>
          </a:p>
          <a:p>
            <a:pPr marL="0" lvl="0" indent="0" algn="l" rtl="0">
              <a:spcBef>
                <a:spcPts val="1600"/>
              </a:spcBef>
              <a:spcAft>
                <a:spcPts val="0"/>
              </a:spcAft>
              <a:buNone/>
            </a:pPr>
            <a:endParaRPr sz="1700"/>
          </a:p>
          <a:p>
            <a:pPr marL="0" lvl="0" indent="0" algn="l" rtl="0">
              <a:spcBef>
                <a:spcPts val="1600"/>
              </a:spcBef>
              <a:spcAft>
                <a:spcPts val="0"/>
              </a:spcAft>
              <a:buNone/>
            </a:pPr>
            <a:r>
              <a:rPr lang="en" sz="1500"/>
              <a:t>Examples of forced labor include: </a:t>
            </a:r>
            <a:endParaRPr sz="1500"/>
          </a:p>
          <a:p>
            <a:pPr marL="457200" lvl="0" indent="-323850" algn="l" rtl="0">
              <a:spcBef>
                <a:spcPts val="1600"/>
              </a:spcBef>
              <a:spcAft>
                <a:spcPts val="0"/>
              </a:spcAft>
              <a:buSzPts val="1500"/>
              <a:buChar char="●"/>
            </a:pPr>
            <a:r>
              <a:rPr lang="en" sz="1500"/>
              <a:t>Domestic servants</a:t>
            </a:r>
            <a:endParaRPr sz="1500"/>
          </a:p>
          <a:p>
            <a:pPr marL="457200" lvl="0" indent="-323850" algn="l" rtl="0">
              <a:spcBef>
                <a:spcPts val="0"/>
              </a:spcBef>
              <a:spcAft>
                <a:spcPts val="0"/>
              </a:spcAft>
              <a:buSzPts val="1500"/>
              <a:buChar char="●"/>
            </a:pPr>
            <a:r>
              <a:rPr lang="en" sz="1500"/>
              <a:t>Agricultural/farm workers</a:t>
            </a:r>
            <a:endParaRPr sz="1500"/>
          </a:p>
          <a:p>
            <a:pPr marL="457200" lvl="0" indent="-323850" algn="l" rtl="0">
              <a:spcBef>
                <a:spcPts val="0"/>
              </a:spcBef>
              <a:spcAft>
                <a:spcPts val="0"/>
              </a:spcAft>
              <a:buSzPts val="1500"/>
              <a:buChar char="●"/>
            </a:pPr>
            <a:r>
              <a:rPr lang="en" sz="1500"/>
              <a:t>Manufacturing workers</a:t>
            </a:r>
            <a:endParaRPr sz="1200"/>
          </a:p>
          <a:p>
            <a:pPr marL="0" lvl="0" indent="0" algn="ctr" rtl="0">
              <a:spcBef>
                <a:spcPts val="1600"/>
              </a:spcBef>
              <a:spcAft>
                <a:spcPts val="0"/>
              </a:spcAft>
              <a:buNone/>
            </a:pPr>
            <a:endParaRPr>
              <a:solidFill>
                <a:schemeClr val="lt1"/>
              </a:solidFill>
              <a:latin typeface="Abel"/>
              <a:ea typeface="Abel"/>
              <a:cs typeface="Abel"/>
              <a:sym typeface="Abe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p33"/>
          <p:cNvPicPr preferRelativeResize="0"/>
          <p:nvPr/>
        </p:nvPicPr>
        <p:blipFill rotWithShape="1">
          <a:blip r:embed="rId3">
            <a:alphaModFix/>
          </a:blip>
          <a:srcRect l="20119" r="20125"/>
          <a:stretch/>
        </p:blipFill>
        <p:spPr>
          <a:xfrm>
            <a:off x="4521300" y="20025"/>
            <a:ext cx="4484019" cy="5001384"/>
          </a:xfrm>
          <a:prstGeom prst="rect">
            <a:avLst/>
          </a:prstGeom>
          <a:noFill/>
          <a:ln>
            <a:noFill/>
          </a:ln>
          <a:effectLst>
            <a:outerShdw blurRad="57150" dist="19050" dir="5400000" algn="bl" rotWithShape="0">
              <a:srgbClr val="000000">
                <a:alpha val="50000"/>
              </a:srgbClr>
            </a:outerShdw>
          </a:effectLst>
        </p:spPr>
      </p:pic>
      <p:sp>
        <p:nvSpPr>
          <p:cNvPr id="201" name="Google Shape;201;p33"/>
          <p:cNvSpPr txBox="1">
            <a:spLocks noGrp="1"/>
          </p:cNvSpPr>
          <p:nvPr>
            <p:ph type="body" idx="1"/>
          </p:nvPr>
        </p:nvSpPr>
        <p:spPr>
          <a:xfrm>
            <a:off x="484625" y="3474075"/>
            <a:ext cx="3300600" cy="1295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There is no single profile of a trafficking victim but some people are more vulnerable than others</a:t>
            </a:r>
            <a:endParaRPr/>
          </a:p>
        </p:txBody>
      </p:sp>
      <p:sp>
        <p:nvSpPr>
          <p:cNvPr id="202" name="Google Shape;202;p33"/>
          <p:cNvSpPr txBox="1">
            <a:spLocks noGrp="1"/>
          </p:cNvSpPr>
          <p:nvPr>
            <p:ph type="title"/>
          </p:nvPr>
        </p:nvSpPr>
        <p:spPr>
          <a:xfrm>
            <a:off x="484625" y="783050"/>
            <a:ext cx="3838500" cy="282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400">
                <a:latin typeface="Montserrat Light"/>
                <a:ea typeface="Montserrat Light"/>
                <a:cs typeface="Montserrat Light"/>
                <a:sym typeface="Montserrat Light"/>
              </a:rPr>
              <a:t>Human trafficking can happen to </a:t>
            </a:r>
            <a:r>
              <a:rPr lang="en" sz="3400" b="1"/>
              <a:t>anyone</a:t>
            </a:r>
            <a:endParaRPr sz="3400" b="1"/>
          </a:p>
        </p:txBody>
      </p:sp>
      <p:sp>
        <p:nvSpPr>
          <p:cNvPr id="203" name="Google Shape;203;p33"/>
          <p:cNvSpPr/>
          <p:nvPr/>
        </p:nvSpPr>
        <p:spPr>
          <a:xfrm>
            <a:off x="4530975" y="0"/>
            <a:ext cx="46227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208" name="Google Shape;208;p34"/>
          <p:cNvPicPr preferRelativeResize="0"/>
          <p:nvPr/>
        </p:nvPicPr>
        <p:blipFill>
          <a:blip r:embed="rId3">
            <a:duotone>
              <a:prstClr val="black"/>
              <a:schemeClr val="accent1">
                <a:tint val="45000"/>
                <a:satMod val="400000"/>
              </a:schemeClr>
            </a:duotone>
          </a:blip>
          <a:srcRect l="17239" r="17239"/>
          <a:stretch/>
        </p:blipFill>
        <p:spPr>
          <a:xfrm>
            <a:off x="800100" y="1508275"/>
            <a:ext cx="3387425" cy="2928600"/>
          </a:xfrm>
          <a:prstGeom prst="rect">
            <a:avLst/>
          </a:prstGeom>
          <a:noFill/>
          <a:ln>
            <a:noFill/>
          </a:ln>
        </p:spPr>
      </p:pic>
      <p:sp>
        <p:nvSpPr>
          <p:cNvPr id="209" name="Google Shape;209;p34"/>
          <p:cNvSpPr txBox="1">
            <a:spLocks noGrp="1"/>
          </p:cNvSpPr>
          <p:nvPr>
            <p:ph type="title"/>
          </p:nvPr>
        </p:nvSpPr>
        <p:spPr>
          <a:xfrm>
            <a:off x="713225" y="658975"/>
            <a:ext cx="57681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Our Purpose</a:t>
            </a:r>
            <a:endParaRPr b="1"/>
          </a:p>
        </p:txBody>
      </p:sp>
      <p:sp>
        <p:nvSpPr>
          <p:cNvPr id="210" name="Google Shape;210;p34"/>
          <p:cNvSpPr txBox="1">
            <a:spLocks noGrp="1"/>
          </p:cNvSpPr>
          <p:nvPr>
            <p:ph type="body" idx="1"/>
          </p:nvPr>
        </p:nvSpPr>
        <p:spPr>
          <a:xfrm>
            <a:off x="4548400" y="1695625"/>
            <a:ext cx="3538200" cy="254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500"/>
              <a:t>The purpose of our final project was to search for trends in human trafficking in order to predict possible outcomes based on the victim’s gender, age, and citizenship and how these relate to the activity the victims are forced into</a:t>
            </a:r>
            <a:endParaRPr sz="1500"/>
          </a:p>
          <a:p>
            <a:pPr marL="0" lvl="0" indent="0" algn="l" rtl="0">
              <a:spcBef>
                <a:spcPts val="0"/>
              </a:spcBef>
              <a:spcAft>
                <a:spcPts val="0"/>
              </a:spcAft>
              <a:buClr>
                <a:schemeClr val="dk1"/>
              </a:buClr>
              <a:buSzPts val="1100"/>
              <a:buFont typeface="Arial"/>
              <a:buNone/>
            </a:pPr>
            <a:endParaRPr sz="1500">
              <a:solidFill>
                <a:schemeClr val="lt1"/>
              </a:solidFill>
            </a:endParaRPr>
          </a:p>
          <a:p>
            <a:pPr marL="0" lvl="0" indent="0" algn="l" rtl="0">
              <a:spcBef>
                <a:spcPts val="0"/>
              </a:spcBef>
              <a:spcAft>
                <a:spcPts val="0"/>
              </a:spcAft>
              <a:buNone/>
            </a:pPr>
            <a:r>
              <a:rPr lang="en" sz="1500"/>
              <a:t>Our team also took a look at the status of the victim’s country of origin and how that might affect the number of victims</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cxnSp>
        <p:nvCxnSpPr>
          <p:cNvPr id="215" name="Google Shape;215;p35"/>
          <p:cNvCxnSpPr>
            <a:stCxn id="216" idx="3"/>
            <a:endCxn id="217" idx="1"/>
          </p:cNvCxnSpPr>
          <p:nvPr/>
        </p:nvCxnSpPr>
        <p:spPr>
          <a:xfrm rot="10800000" flipH="1">
            <a:off x="3897771" y="2972466"/>
            <a:ext cx="1322100" cy="10500"/>
          </a:xfrm>
          <a:prstGeom prst="straightConnector1">
            <a:avLst/>
          </a:prstGeom>
          <a:noFill/>
          <a:ln w="19050" cap="flat" cmpd="sng">
            <a:solidFill>
              <a:schemeClr val="dk2"/>
            </a:solidFill>
            <a:prstDash val="solid"/>
            <a:round/>
            <a:headEnd type="none" w="med" len="med"/>
            <a:tailEnd type="none" w="med" len="med"/>
          </a:ln>
        </p:spPr>
      </p:cxnSp>
      <p:sp>
        <p:nvSpPr>
          <p:cNvPr id="218" name="Google Shape;218;p35"/>
          <p:cNvSpPr/>
          <p:nvPr/>
        </p:nvSpPr>
        <p:spPr>
          <a:xfrm>
            <a:off x="3318844" y="2660075"/>
            <a:ext cx="613200" cy="613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5"/>
          <p:cNvSpPr/>
          <p:nvPr/>
        </p:nvSpPr>
        <p:spPr>
          <a:xfrm>
            <a:off x="1411456" y="2660075"/>
            <a:ext cx="613200" cy="61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5"/>
          <p:cNvSpPr/>
          <p:nvPr/>
        </p:nvSpPr>
        <p:spPr>
          <a:xfrm>
            <a:off x="5188481" y="2660075"/>
            <a:ext cx="613200" cy="61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5"/>
          <p:cNvSpPr/>
          <p:nvPr/>
        </p:nvSpPr>
        <p:spPr>
          <a:xfrm>
            <a:off x="7057881" y="2660075"/>
            <a:ext cx="613200" cy="613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5"/>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TIMELINE</a:t>
            </a:r>
            <a:endParaRPr>
              <a:solidFill>
                <a:schemeClr val="dk1"/>
              </a:solidFill>
            </a:endParaRPr>
          </a:p>
        </p:txBody>
      </p:sp>
      <p:cxnSp>
        <p:nvCxnSpPr>
          <p:cNvPr id="223" name="Google Shape;223;p35"/>
          <p:cNvCxnSpPr>
            <a:endCxn id="218" idx="1"/>
          </p:cNvCxnSpPr>
          <p:nvPr/>
        </p:nvCxnSpPr>
        <p:spPr>
          <a:xfrm rot="10800000" flipH="1">
            <a:off x="2011444" y="2966675"/>
            <a:ext cx="1307400" cy="900"/>
          </a:xfrm>
          <a:prstGeom prst="straightConnector1">
            <a:avLst/>
          </a:prstGeom>
          <a:noFill/>
          <a:ln w="19050" cap="flat" cmpd="sng">
            <a:solidFill>
              <a:srgbClr val="434343"/>
            </a:solidFill>
            <a:prstDash val="solid"/>
            <a:round/>
            <a:headEnd type="none" w="med" len="med"/>
            <a:tailEnd type="none" w="med" len="med"/>
          </a:ln>
        </p:spPr>
      </p:cxnSp>
      <p:sp>
        <p:nvSpPr>
          <p:cNvPr id="224" name="Google Shape;224;p35"/>
          <p:cNvSpPr txBox="1">
            <a:spLocks noGrp="1"/>
          </p:cNvSpPr>
          <p:nvPr>
            <p:ph type="body" idx="4294967295"/>
          </p:nvPr>
        </p:nvSpPr>
        <p:spPr>
          <a:xfrm>
            <a:off x="649025" y="1546450"/>
            <a:ext cx="2147100" cy="1106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400">
                <a:solidFill>
                  <a:schemeClr val="dk1"/>
                </a:solidFill>
              </a:rPr>
              <a:t>Decide final project and create simple model based on our question</a:t>
            </a:r>
            <a:endParaRPr sz="1400">
              <a:solidFill>
                <a:schemeClr val="dk1"/>
              </a:solidFill>
            </a:endParaRPr>
          </a:p>
        </p:txBody>
      </p:sp>
      <p:sp>
        <p:nvSpPr>
          <p:cNvPr id="225" name="Google Shape;225;p35"/>
          <p:cNvSpPr txBox="1"/>
          <p:nvPr/>
        </p:nvSpPr>
        <p:spPr>
          <a:xfrm>
            <a:off x="4777906" y="1311250"/>
            <a:ext cx="1415400" cy="34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Plug It In</a:t>
            </a:r>
            <a:endParaRPr sz="1700">
              <a:solidFill>
                <a:schemeClr val="dk1"/>
              </a:solidFill>
              <a:latin typeface="Montserrat"/>
              <a:ea typeface="Montserrat"/>
              <a:cs typeface="Montserrat"/>
              <a:sym typeface="Montserrat"/>
            </a:endParaRPr>
          </a:p>
        </p:txBody>
      </p:sp>
      <p:sp>
        <p:nvSpPr>
          <p:cNvPr id="226" name="Google Shape;226;p35"/>
          <p:cNvSpPr txBox="1"/>
          <p:nvPr/>
        </p:nvSpPr>
        <p:spPr>
          <a:xfrm>
            <a:off x="2681750" y="3697450"/>
            <a:ext cx="1946700" cy="34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Build the Pieces</a:t>
            </a:r>
            <a:endParaRPr sz="1700">
              <a:solidFill>
                <a:schemeClr val="dk1"/>
              </a:solidFill>
              <a:latin typeface="Montserrat"/>
              <a:ea typeface="Montserrat"/>
              <a:cs typeface="Montserrat"/>
              <a:sym typeface="Montserrat"/>
            </a:endParaRPr>
          </a:p>
        </p:txBody>
      </p:sp>
      <p:sp>
        <p:nvSpPr>
          <p:cNvPr id="227" name="Google Shape;227;p35"/>
          <p:cNvSpPr txBox="1"/>
          <p:nvPr/>
        </p:nvSpPr>
        <p:spPr>
          <a:xfrm>
            <a:off x="4415325" y="1546450"/>
            <a:ext cx="2147100" cy="79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bel"/>
                <a:ea typeface="Abel"/>
                <a:cs typeface="Abel"/>
                <a:sym typeface="Abel"/>
              </a:rPr>
              <a:t>Connect database to model and create dashboard and presentation</a:t>
            </a:r>
            <a:endParaRPr>
              <a:solidFill>
                <a:schemeClr val="dk1"/>
              </a:solidFill>
              <a:latin typeface="Abel"/>
              <a:ea typeface="Abel"/>
              <a:cs typeface="Abel"/>
              <a:sym typeface="Abel"/>
            </a:endParaRPr>
          </a:p>
          <a:p>
            <a:pPr marL="0" lvl="0" indent="0" algn="ctr" rtl="0">
              <a:lnSpc>
                <a:spcPct val="100000"/>
              </a:lnSpc>
              <a:spcBef>
                <a:spcPts val="0"/>
              </a:spcBef>
              <a:spcAft>
                <a:spcPts val="1600"/>
              </a:spcAft>
              <a:buNone/>
            </a:pPr>
            <a:endParaRPr>
              <a:solidFill>
                <a:schemeClr val="dk1"/>
              </a:solidFill>
              <a:latin typeface="Abel"/>
              <a:ea typeface="Abel"/>
              <a:cs typeface="Abel"/>
              <a:sym typeface="Abel"/>
            </a:endParaRPr>
          </a:p>
        </p:txBody>
      </p:sp>
      <p:sp>
        <p:nvSpPr>
          <p:cNvPr id="228" name="Google Shape;228;p35"/>
          <p:cNvSpPr txBox="1"/>
          <p:nvPr/>
        </p:nvSpPr>
        <p:spPr>
          <a:xfrm>
            <a:off x="2536400" y="3905125"/>
            <a:ext cx="2237400" cy="858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Abel"/>
                <a:ea typeface="Abel"/>
                <a:cs typeface="Abel"/>
                <a:sym typeface="Abel"/>
              </a:rPr>
              <a:t>Train model and build out database</a:t>
            </a:r>
            <a:endParaRPr>
              <a:solidFill>
                <a:schemeClr val="dk1"/>
              </a:solidFill>
              <a:latin typeface="Abel"/>
              <a:ea typeface="Abel"/>
              <a:cs typeface="Abel"/>
              <a:sym typeface="Abel"/>
            </a:endParaRPr>
          </a:p>
        </p:txBody>
      </p:sp>
      <p:sp>
        <p:nvSpPr>
          <p:cNvPr id="229" name="Google Shape;229;p35"/>
          <p:cNvSpPr txBox="1">
            <a:spLocks noGrp="1"/>
          </p:cNvSpPr>
          <p:nvPr>
            <p:ph type="title" idx="4294967295"/>
          </p:nvPr>
        </p:nvSpPr>
        <p:spPr>
          <a:xfrm>
            <a:off x="1446409" y="2766216"/>
            <a:ext cx="552900" cy="4335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Montserrat"/>
                <a:ea typeface="Montserrat"/>
                <a:cs typeface="Montserrat"/>
                <a:sym typeface="Montserrat"/>
              </a:rPr>
              <a:t>01</a:t>
            </a:r>
            <a:endParaRPr sz="1900">
              <a:solidFill>
                <a:schemeClr val="lt1"/>
              </a:solidFill>
              <a:latin typeface="Montserrat"/>
              <a:ea typeface="Montserrat"/>
              <a:cs typeface="Montserrat"/>
              <a:sym typeface="Montserrat"/>
            </a:endParaRPr>
          </a:p>
        </p:txBody>
      </p:sp>
      <p:sp>
        <p:nvSpPr>
          <p:cNvPr id="216" name="Google Shape;216;p35"/>
          <p:cNvSpPr txBox="1">
            <a:spLocks noGrp="1"/>
          </p:cNvSpPr>
          <p:nvPr>
            <p:ph type="title" idx="4294967295"/>
          </p:nvPr>
        </p:nvSpPr>
        <p:spPr>
          <a:xfrm>
            <a:off x="3344871" y="2766216"/>
            <a:ext cx="552900" cy="4335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Montserrat"/>
                <a:ea typeface="Montserrat"/>
                <a:cs typeface="Montserrat"/>
                <a:sym typeface="Montserrat"/>
              </a:rPr>
              <a:t>02</a:t>
            </a:r>
            <a:endParaRPr sz="1900">
              <a:solidFill>
                <a:schemeClr val="lt1"/>
              </a:solidFill>
              <a:latin typeface="Montserrat"/>
              <a:ea typeface="Montserrat"/>
              <a:cs typeface="Montserrat"/>
              <a:sym typeface="Montserrat"/>
            </a:endParaRPr>
          </a:p>
        </p:txBody>
      </p:sp>
      <p:sp>
        <p:nvSpPr>
          <p:cNvPr id="217" name="Google Shape;217;p35"/>
          <p:cNvSpPr txBox="1">
            <a:spLocks noGrp="1"/>
          </p:cNvSpPr>
          <p:nvPr>
            <p:ph type="title" idx="4294967295"/>
          </p:nvPr>
        </p:nvSpPr>
        <p:spPr>
          <a:xfrm>
            <a:off x="5219848" y="2755616"/>
            <a:ext cx="552900" cy="4335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Montserrat"/>
                <a:ea typeface="Montserrat"/>
                <a:cs typeface="Montserrat"/>
                <a:sym typeface="Montserrat"/>
              </a:rPr>
              <a:t>03</a:t>
            </a:r>
            <a:endParaRPr sz="1900">
              <a:solidFill>
                <a:schemeClr val="lt1"/>
              </a:solidFill>
              <a:latin typeface="Montserrat"/>
              <a:ea typeface="Montserrat"/>
              <a:cs typeface="Montserrat"/>
              <a:sym typeface="Montserrat"/>
            </a:endParaRPr>
          </a:p>
        </p:txBody>
      </p:sp>
      <p:sp>
        <p:nvSpPr>
          <p:cNvPr id="230" name="Google Shape;230;p35"/>
          <p:cNvSpPr txBox="1">
            <a:spLocks noGrp="1"/>
          </p:cNvSpPr>
          <p:nvPr>
            <p:ph type="title" idx="4294967295"/>
          </p:nvPr>
        </p:nvSpPr>
        <p:spPr>
          <a:xfrm>
            <a:off x="7083866" y="2755604"/>
            <a:ext cx="552900" cy="4335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Montserrat"/>
                <a:ea typeface="Montserrat"/>
                <a:cs typeface="Montserrat"/>
                <a:sym typeface="Montserrat"/>
              </a:rPr>
              <a:t>04</a:t>
            </a:r>
            <a:endParaRPr sz="1900">
              <a:solidFill>
                <a:schemeClr val="lt1"/>
              </a:solidFill>
              <a:latin typeface="Montserrat"/>
              <a:ea typeface="Montserrat"/>
              <a:cs typeface="Montserrat"/>
              <a:sym typeface="Montserrat"/>
            </a:endParaRPr>
          </a:p>
        </p:txBody>
      </p:sp>
      <p:sp>
        <p:nvSpPr>
          <p:cNvPr id="231" name="Google Shape;231;p35"/>
          <p:cNvSpPr txBox="1"/>
          <p:nvPr/>
        </p:nvSpPr>
        <p:spPr>
          <a:xfrm>
            <a:off x="6314875" y="3697450"/>
            <a:ext cx="2147100" cy="34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Put It All Together</a:t>
            </a:r>
            <a:endParaRPr sz="1700">
              <a:solidFill>
                <a:schemeClr val="dk1"/>
              </a:solidFill>
              <a:latin typeface="Montserrat"/>
              <a:ea typeface="Montserrat"/>
              <a:cs typeface="Montserrat"/>
              <a:sym typeface="Montserrat"/>
            </a:endParaRPr>
          </a:p>
        </p:txBody>
      </p:sp>
      <p:sp>
        <p:nvSpPr>
          <p:cNvPr id="232" name="Google Shape;232;p35"/>
          <p:cNvSpPr txBox="1"/>
          <p:nvPr/>
        </p:nvSpPr>
        <p:spPr>
          <a:xfrm>
            <a:off x="6193306" y="4051949"/>
            <a:ext cx="2376300" cy="85940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Abel"/>
                <a:ea typeface="Abel"/>
                <a:cs typeface="Abel"/>
                <a:sym typeface="Abel"/>
              </a:rPr>
              <a:t>Add final touches on model, database, and dashboard and deliver final presentation</a:t>
            </a:r>
            <a:endParaRPr dirty="0">
              <a:solidFill>
                <a:schemeClr val="dk1"/>
              </a:solidFill>
              <a:latin typeface="Abel"/>
              <a:ea typeface="Abel"/>
              <a:cs typeface="Abel"/>
              <a:sym typeface="Abel"/>
            </a:endParaRPr>
          </a:p>
        </p:txBody>
      </p:sp>
      <p:sp>
        <p:nvSpPr>
          <p:cNvPr id="233" name="Google Shape;233;p35"/>
          <p:cNvSpPr txBox="1"/>
          <p:nvPr/>
        </p:nvSpPr>
        <p:spPr>
          <a:xfrm>
            <a:off x="825500" y="1311250"/>
            <a:ext cx="1813200" cy="34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Sketch It Out</a:t>
            </a:r>
            <a:endParaRPr sz="1700">
              <a:solidFill>
                <a:schemeClr val="dk1"/>
              </a:solidFill>
              <a:latin typeface="Montserrat"/>
              <a:ea typeface="Montserrat"/>
              <a:cs typeface="Montserrat"/>
              <a:sym typeface="Montserrat"/>
            </a:endParaRPr>
          </a:p>
        </p:txBody>
      </p:sp>
      <p:cxnSp>
        <p:nvCxnSpPr>
          <p:cNvPr id="234" name="Google Shape;234;p35"/>
          <p:cNvCxnSpPr>
            <a:stCxn id="220" idx="3"/>
            <a:endCxn id="230" idx="1"/>
          </p:cNvCxnSpPr>
          <p:nvPr/>
        </p:nvCxnSpPr>
        <p:spPr>
          <a:xfrm>
            <a:off x="5801681" y="2966675"/>
            <a:ext cx="1282200" cy="5700"/>
          </a:xfrm>
          <a:prstGeom prst="straightConnector1">
            <a:avLst/>
          </a:prstGeom>
          <a:noFill/>
          <a:ln w="19050" cap="flat" cmpd="sng">
            <a:solidFill>
              <a:schemeClr val="lt2"/>
            </a:solidFill>
            <a:prstDash val="solid"/>
            <a:round/>
            <a:headEnd type="none" w="med" len="med"/>
            <a:tailEnd type="none" w="med" len="med"/>
          </a:ln>
        </p:spPr>
      </p:cxnSp>
      <p:cxnSp>
        <p:nvCxnSpPr>
          <p:cNvPr id="235" name="Google Shape;235;p35"/>
          <p:cNvCxnSpPr>
            <a:stCxn id="229" idx="0"/>
          </p:cNvCxnSpPr>
          <p:nvPr/>
        </p:nvCxnSpPr>
        <p:spPr>
          <a:xfrm rot="10800000">
            <a:off x="1722859" y="2348616"/>
            <a:ext cx="0" cy="417600"/>
          </a:xfrm>
          <a:prstGeom prst="straightConnector1">
            <a:avLst/>
          </a:prstGeom>
          <a:noFill/>
          <a:ln w="19050" cap="flat" cmpd="sng">
            <a:solidFill>
              <a:schemeClr val="dk1"/>
            </a:solidFill>
            <a:prstDash val="solid"/>
            <a:round/>
            <a:headEnd type="none" w="med" len="med"/>
            <a:tailEnd type="none" w="med" len="med"/>
          </a:ln>
        </p:spPr>
      </p:cxnSp>
      <p:cxnSp>
        <p:nvCxnSpPr>
          <p:cNvPr id="236" name="Google Shape;236;p35"/>
          <p:cNvCxnSpPr/>
          <p:nvPr/>
        </p:nvCxnSpPr>
        <p:spPr>
          <a:xfrm rot="10800000">
            <a:off x="5502634" y="2351198"/>
            <a:ext cx="0" cy="417600"/>
          </a:xfrm>
          <a:prstGeom prst="straightConnector1">
            <a:avLst/>
          </a:prstGeom>
          <a:noFill/>
          <a:ln w="19050" cap="flat" cmpd="sng">
            <a:solidFill>
              <a:schemeClr val="dk2"/>
            </a:solidFill>
            <a:prstDash val="solid"/>
            <a:round/>
            <a:headEnd type="none" w="med" len="med"/>
            <a:tailEnd type="none" w="med" len="med"/>
          </a:ln>
        </p:spPr>
      </p:cxnSp>
      <p:cxnSp>
        <p:nvCxnSpPr>
          <p:cNvPr id="237" name="Google Shape;237;p35"/>
          <p:cNvCxnSpPr/>
          <p:nvPr/>
        </p:nvCxnSpPr>
        <p:spPr>
          <a:xfrm rot="10800000">
            <a:off x="3621394" y="3245537"/>
            <a:ext cx="0" cy="380100"/>
          </a:xfrm>
          <a:prstGeom prst="straightConnector1">
            <a:avLst/>
          </a:prstGeom>
          <a:noFill/>
          <a:ln w="19050" cap="flat" cmpd="sng">
            <a:solidFill>
              <a:srgbClr val="434343"/>
            </a:solidFill>
            <a:prstDash val="solid"/>
            <a:round/>
            <a:headEnd type="none" w="med" len="med"/>
            <a:tailEnd type="none" w="med" len="med"/>
          </a:ln>
        </p:spPr>
      </p:cxnSp>
      <p:cxnSp>
        <p:nvCxnSpPr>
          <p:cNvPr id="238" name="Google Shape;238;p35"/>
          <p:cNvCxnSpPr/>
          <p:nvPr/>
        </p:nvCxnSpPr>
        <p:spPr>
          <a:xfrm rot="10800000">
            <a:off x="7363384" y="3258774"/>
            <a:ext cx="0" cy="3690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pic>
        <p:nvPicPr>
          <p:cNvPr id="243" name="Google Shape;243;p36"/>
          <p:cNvPicPr preferRelativeResize="0"/>
          <p:nvPr/>
        </p:nvPicPr>
        <p:blipFill rotWithShape="1">
          <a:blip r:embed="rId3">
            <a:duotone>
              <a:prstClr val="black"/>
              <a:schemeClr val="accent5">
                <a:tint val="45000"/>
                <a:satMod val="400000"/>
              </a:schemeClr>
            </a:duotone>
          </a:blip>
          <a:srcRect l="43909" r="15933"/>
          <a:stretch/>
        </p:blipFill>
        <p:spPr>
          <a:xfrm>
            <a:off x="6049900" y="0"/>
            <a:ext cx="3094100" cy="5143500"/>
          </a:xfrm>
          <a:prstGeom prst="rect">
            <a:avLst/>
          </a:prstGeom>
        </p:spPr>
      </p:pic>
      <p:sp>
        <p:nvSpPr>
          <p:cNvPr id="244" name="Google Shape;244;p36"/>
          <p:cNvSpPr txBox="1">
            <a:spLocks noGrp="1"/>
          </p:cNvSpPr>
          <p:nvPr>
            <p:ph type="title"/>
          </p:nvPr>
        </p:nvSpPr>
        <p:spPr>
          <a:xfrm>
            <a:off x="429700" y="2307450"/>
            <a:ext cx="2237100" cy="52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Exploration</a:t>
            </a:r>
            <a:endParaRPr/>
          </a:p>
          <a:p>
            <a:pPr marL="0" lvl="0" indent="0" algn="l" rtl="0">
              <a:spcBef>
                <a:spcPts val="0"/>
              </a:spcBef>
              <a:spcAft>
                <a:spcPts val="0"/>
              </a:spcAft>
              <a:buNone/>
            </a:pPr>
            <a:r>
              <a:rPr lang="en"/>
              <a:t>Phase</a:t>
            </a:r>
            <a:endParaRPr/>
          </a:p>
        </p:txBody>
      </p:sp>
      <p:sp>
        <p:nvSpPr>
          <p:cNvPr id="245" name="Google Shape;245;p36"/>
          <p:cNvSpPr txBox="1"/>
          <p:nvPr/>
        </p:nvSpPr>
        <p:spPr>
          <a:xfrm>
            <a:off x="3469525" y="430850"/>
            <a:ext cx="2079900" cy="82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1"/>
                </a:solidFill>
                <a:latin typeface="Montserrat"/>
                <a:ea typeface="Montserrat"/>
                <a:cs typeface="Montserrat"/>
                <a:sym typeface="Montserrat"/>
              </a:rPr>
              <a:t>Examine and confirm data sets</a:t>
            </a:r>
            <a:endParaRPr sz="1700">
              <a:solidFill>
                <a:schemeClr val="dk1"/>
              </a:solidFill>
              <a:latin typeface="Montserrat"/>
              <a:ea typeface="Montserrat"/>
              <a:cs typeface="Montserrat"/>
              <a:sym typeface="Montserrat"/>
            </a:endParaRPr>
          </a:p>
        </p:txBody>
      </p:sp>
      <p:sp>
        <p:nvSpPr>
          <p:cNvPr id="246" name="Google Shape;246;p36"/>
          <p:cNvSpPr txBox="1"/>
          <p:nvPr/>
        </p:nvSpPr>
        <p:spPr>
          <a:xfrm>
            <a:off x="3391850" y="1329525"/>
            <a:ext cx="2278200" cy="724800"/>
          </a:xfrm>
          <a:prstGeom prst="rect">
            <a:avLst/>
          </a:prstGeom>
          <a:noFill/>
          <a:ln>
            <a:noFill/>
          </a:ln>
        </p:spPr>
        <p:txBody>
          <a:bodyPr spcFirstLastPara="1" wrap="square" lIns="91425" tIns="91425" rIns="91425" bIns="91425" anchor="ctr" anchorCtr="0">
            <a:noAutofit/>
          </a:bodyPr>
          <a:lstStyle/>
          <a:p>
            <a:pPr marL="457200" lvl="0" indent="-317500" algn="l" rtl="0">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Utilize Jupyter notebook to analyze raw data</a:t>
            </a:r>
            <a:endParaRPr>
              <a:solidFill>
                <a:schemeClr val="dk1"/>
              </a:solidFill>
              <a:latin typeface="Abel"/>
              <a:ea typeface="Abel"/>
              <a:cs typeface="Abel"/>
              <a:sym typeface="Abel"/>
            </a:endParaRPr>
          </a:p>
          <a:p>
            <a:pPr marL="457200" lvl="0" indent="-317500" algn="l" rtl="0">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Filter data in spreadsheets</a:t>
            </a:r>
            <a:endParaRPr>
              <a:solidFill>
                <a:schemeClr val="dk1"/>
              </a:solidFill>
              <a:latin typeface="Abel"/>
              <a:ea typeface="Abel"/>
              <a:cs typeface="Abel"/>
              <a:sym typeface="Abel"/>
            </a:endParaRPr>
          </a:p>
        </p:txBody>
      </p:sp>
      <p:sp>
        <p:nvSpPr>
          <p:cNvPr id="247" name="Google Shape;247;p36"/>
          <p:cNvSpPr/>
          <p:nvPr/>
        </p:nvSpPr>
        <p:spPr>
          <a:xfrm>
            <a:off x="5834150" y="0"/>
            <a:ext cx="3309900" cy="5143500"/>
          </a:xfrm>
          <a:prstGeom prst="frame">
            <a:avLst>
              <a:gd name="adj1" fmla="val 626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6"/>
          <p:cNvSpPr txBox="1"/>
          <p:nvPr/>
        </p:nvSpPr>
        <p:spPr>
          <a:xfrm>
            <a:off x="3510575" y="2836050"/>
            <a:ext cx="2079900" cy="82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1"/>
                </a:solidFill>
                <a:latin typeface="Montserrat"/>
                <a:ea typeface="Montserrat"/>
                <a:cs typeface="Montserrat"/>
                <a:sym typeface="Montserrat"/>
              </a:rPr>
              <a:t>Clean and prepare data</a:t>
            </a:r>
            <a:endParaRPr sz="1700">
              <a:solidFill>
                <a:schemeClr val="dk1"/>
              </a:solidFill>
              <a:latin typeface="Montserrat"/>
              <a:ea typeface="Montserrat"/>
              <a:cs typeface="Montserrat"/>
              <a:sym typeface="Montserrat"/>
            </a:endParaRPr>
          </a:p>
        </p:txBody>
      </p:sp>
      <p:sp>
        <p:nvSpPr>
          <p:cNvPr id="249" name="Google Shape;249;p36"/>
          <p:cNvSpPr txBox="1"/>
          <p:nvPr/>
        </p:nvSpPr>
        <p:spPr>
          <a:xfrm>
            <a:off x="3432900" y="3556050"/>
            <a:ext cx="2237100" cy="903600"/>
          </a:xfrm>
          <a:prstGeom prst="rect">
            <a:avLst/>
          </a:prstGeom>
          <a:noFill/>
          <a:ln>
            <a:noFill/>
          </a:ln>
        </p:spPr>
        <p:txBody>
          <a:bodyPr spcFirstLastPara="1" wrap="square" lIns="91425" tIns="91425" rIns="91425" bIns="91425" anchor="ctr" anchorCtr="0">
            <a:noAutofit/>
          </a:bodyPr>
          <a:lstStyle/>
          <a:p>
            <a:pPr marL="457200" lvl="0" indent="-317500" algn="l" rtl="0">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Review missing data</a:t>
            </a:r>
            <a:endParaRPr>
              <a:solidFill>
                <a:schemeClr val="dk1"/>
              </a:solidFill>
              <a:latin typeface="Abel"/>
              <a:ea typeface="Abel"/>
              <a:cs typeface="Abel"/>
              <a:sym typeface="Abel"/>
            </a:endParaRPr>
          </a:p>
          <a:p>
            <a:pPr marL="457200" lvl="0" indent="-317500" algn="l" rtl="0">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Consolidate columns/features to prevent data loss</a:t>
            </a:r>
            <a:endParaRPr>
              <a:solidFill>
                <a:schemeClr val="dk1"/>
              </a:solidFill>
              <a:latin typeface="Abel"/>
              <a:ea typeface="Abel"/>
              <a:cs typeface="Abel"/>
              <a:sym typeface="Abe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7"/>
          <p:cNvSpPr/>
          <p:nvPr/>
        </p:nvSpPr>
        <p:spPr>
          <a:xfrm>
            <a:off x="1430275" y="3499996"/>
            <a:ext cx="953400" cy="1482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5" name="Google Shape;255;p37"/>
          <p:cNvSpPr/>
          <p:nvPr/>
        </p:nvSpPr>
        <p:spPr>
          <a:xfrm>
            <a:off x="4128675" y="3499996"/>
            <a:ext cx="953400" cy="1482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6" name="Google Shape;256;p37"/>
          <p:cNvSpPr/>
          <p:nvPr/>
        </p:nvSpPr>
        <p:spPr>
          <a:xfrm>
            <a:off x="6760325" y="3499996"/>
            <a:ext cx="953400" cy="1482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7" name="Google Shape;257;p37"/>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Analysis Phase</a:t>
            </a:r>
            <a:endParaRPr b="1"/>
          </a:p>
        </p:txBody>
      </p:sp>
      <p:sp>
        <p:nvSpPr>
          <p:cNvPr id="258" name="Google Shape;258;p37"/>
          <p:cNvSpPr txBox="1"/>
          <p:nvPr/>
        </p:nvSpPr>
        <p:spPr>
          <a:xfrm flipH="1">
            <a:off x="3730954" y="2613479"/>
            <a:ext cx="1671300" cy="79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Split Data</a:t>
            </a:r>
            <a:endParaRPr sz="1700">
              <a:solidFill>
                <a:schemeClr val="dk1"/>
              </a:solidFill>
              <a:latin typeface="Montserrat"/>
              <a:ea typeface="Montserrat"/>
              <a:cs typeface="Montserrat"/>
              <a:sym typeface="Montserrat"/>
            </a:endParaRPr>
          </a:p>
        </p:txBody>
      </p:sp>
      <p:sp>
        <p:nvSpPr>
          <p:cNvPr id="259" name="Google Shape;259;p37"/>
          <p:cNvSpPr txBox="1"/>
          <p:nvPr/>
        </p:nvSpPr>
        <p:spPr>
          <a:xfrm>
            <a:off x="4116981" y="3462350"/>
            <a:ext cx="966000" cy="2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solidFill>
                <a:schemeClr val="lt1"/>
              </a:solidFill>
              <a:latin typeface="Montserrat Medium"/>
              <a:ea typeface="Montserrat Medium"/>
              <a:cs typeface="Montserrat Medium"/>
              <a:sym typeface="Montserrat Medium"/>
            </a:endParaRPr>
          </a:p>
        </p:txBody>
      </p:sp>
      <p:sp>
        <p:nvSpPr>
          <p:cNvPr id="260" name="Google Shape;260;p37"/>
          <p:cNvSpPr txBox="1"/>
          <p:nvPr/>
        </p:nvSpPr>
        <p:spPr>
          <a:xfrm flipH="1">
            <a:off x="652200" y="2613475"/>
            <a:ext cx="2445900" cy="79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Feature Engineering</a:t>
            </a:r>
            <a:endParaRPr sz="1700">
              <a:solidFill>
                <a:schemeClr val="dk1"/>
              </a:solidFill>
              <a:latin typeface="Montserrat"/>
              <a:ea typeface="Montserrat"/>
              <a:cs typeface="Montserrat"/>
              <a:sym typeface="Montserrat"/>
            </a:endParaRPr>
          </a:p>
        </p:txBody>
      </p:sp>
      <p:sp>
        <p:nvSpPr>
          <p:cNvPr id="261" name="Google Shape;261;p37"/>
          <p:cNvSpPr txBox="1"/>
          <p:nvPr/>
        </p:nvSpPr>
        <p:spPr>
          <a:xfrm>
            <a:off x="1431833" y="3462350"/>
            <a:ext cx="953400" cy="2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solidFill>
                <a:schemeClr val="lt1"/>
              </a:solidFill>
              <a:latin typeface="Montserrat Medium"/>
              <a:ea typeface="Montserrat Medium"/>
              <a:cs typeface="Montserrat Medium"/>
              <a:sym typeface="Montserrat Medium"/>
            </a:endParaRPr>
          </a:p>
        </p:txBody>
      </p:sp>
      <p:sp>
        <p:nvSpPr>
          <p:cNvPr id="262" name="Google Shape;262;p37"/>
          <p:cNvSpPr txBox="1"/>
          <p:nvPr/>
        </p:nvSpPr>
        <p:spPr>
          <a:xfrm flipH="1">
            <a:off x="6400171" y="2613479"/>
            <a:ext cx="1671300" cy="79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Model Choice</a:t>
            </a:r>
            <a:endParaRPr sz="1700">
              <a:solidFill>
                <a:schemeClr val="dk1"/>
              </a:solidFill>
              <a:latin typeface="Montserrat"/>
              <a:ea typeface="Montserrat"/>
              <a:cs typeface="Montserrat"/>
              <a:sym typeface="Montserrat"/>
            </a:endParaRPr>
          </a:p>
        </p:txBody>
      </p:sp>
      <p:sp>
        <p:nvSpPr>
          <p:cNvPr id="263" name="Google Shape;263;p37"/>
          <p:cNvSpPr txBox="1"/>
          <p:nvPr/>
        </p:nvSpPr>
        <p:spPr>
          <a:xfrm>
            <a:off x="6760109" y="3462350"/>
            <a:ext cx="953400" cy="2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solidFill>
                <a:schemeClr val="lt1"/>
              </a:solidFill>
              <a:latin typeface="Montserrat Medium"/>
              <a:ea typeface="Montserrat Medium"/>
              <a:cs typeface="Montserrat Medium"/>
              <a:sym typeface="Montserrat Medium"/>
            </a:endParaRPr>
          </a:p>
        </p:txBody>
      </p:sp>
      <p:sp>
        <p:nvSpPr>
          <p:cNvPr id="264" name="Google Shape;264;p37"/>
          <p:cNvSpPr txBox="1"/>
          <p:nvPr/>
        </p:nvSpPr>
        <p:spPr>
          <a:xfrm>
            <a:off x="446450" y="3858100"/>
            <a:ext cx="2830500" cy="1216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1"/>
                </a:solidFill>
                <a:latin typeface="Abel"/>
                <a:ea typeface="Abel"/>
                <a:cs typeface="Abel"/>
                <a:sym typeface="Abel"/>
              </a:rPr>
              <a:t>Converted categorical data to numeric values and scaled due to disparities between features</a:t>
            </a:r>
            <a:endParaRPr sz="1300">
              <a:solidFill>
                <a:schemeClr val="dk1"/>
              </a:solidFill>
              <a:latin typeface="Abel"/>
              <a:ea typeface="Abel"/>
              <a:cs typeface="Abel"/>
              <a:sym typeface="Abel"/>
            </a:endParaRPr>
          </a:p>
        </p:txBody>
      </p:sp>
      <p:cxnSp>
        <p:nvCxnSpPr>
          <p:cNvPr id="265" name="Google Shape;265;p37"/>
          <p:cNvCxnSpPr>
            <a:stCxn id="254" idx="3"/>
            <a:endCxn id="255" idx="1"/>
          </p:cNvCxnSpPr>
          <p:nvPr/>
        </p:nvCxnSpPr>
        <p:spPr>
          <a:xfrm>
            <a:off x="2383675" y="3574096"/>
            <a:ext cx="1745100" cy="0"/>
          </a:xfrm>
          <a:prstGeom prst="straightConnector1">
            <a:avLst/>
          </a:prstGeom>
          <a:noFill/>
          <a:ln w="19050" cap="flat" cmpd="sng">
            <a:solidFill>
              <a:schemeClr val="dk1"/>
            </a:solidFill>
            <a:prstDash val="solid"/>
            <a:round/>
            <a:headEnd type="none" w="med" len="med"/>
            <a:tailEnd type="none" w="med" len="med"/>
          </a:ln>
        </p:spPr>
      </p:cxnSp>
      <p:cxnSp>
        <p:nvCxnSpPr>
          <p:cNvPr id="266" name="Google Shape;266;p37"/>
          <p:cNvCxnSpPr>
            <a:stCxn id="255" idx="3"/>
            <a:endCxn id="256" idx="1"/>
          </p:cNvCxnSpPr>
          <p:nvPr/>
        </p:nvCxnSpPr>
        <p:spPr>
          <a:xfrm>
            <a:off x="5082075" y="3574096"/>
            <a:ext cx="1678200" cy="0"/>
          </a:xfrm>
          <a:prstGeom prst="straightConnector1">
            <a:avLst/>
          </a:prstGeom>
          <a:noFill/>
          <a:ln w="19050" cap="flat" cmpd="sng">
            <a:solidFill>
              <a:schemeClr val="dk1"/>
            </a:solidFill>
            <a:prstDash val="solid"/>
            <a:round/>
            <a:headEnd type="none" w="med" len="med"/>
            <a:tailEnd type="none" w="med" len="med"/>
          </a:ln>
        </p:spPr>
      </p:cxnSp>
      <p:sp>
        <p:nvSpPr>
          <p:cNvPr id="267" name="Google Shape;267;p37"/>
          <p:cNvSpPr txBox="1"/>
          <p:nvPr/>
        </p:nvSpPr>
        <p:spPr>
          <a:xfrm>
            <a:off x="3095413" y="3858100"/>
            <a:ext cx="2922600" cy="109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1"/>
                </a:solidFill>
                <a:latin typeface="Abel"/>
                <a:ea typeface="Abel"/>
                <a:cs typeface="Abel"/>
                <a:sym typeface="Abel"/>
              </a:rPr>
              <a:t>Split data into training and testing sets using the train_test_split module in Scikit-Learn</a:t>
            </a:r>
            <a:endParaRPr sz="1300">
              <a:solidFill>
                <a:schemeClr val="dk1"/>
              </a:solidFill>
              <a:latin typeface="Abel"/>
              <a:ea typeface="Abel"/>
              <a:cs typeface="Abel"/>
              <a:sym typeface="Abel"/>
            </a:endParaRPr>
          </a:p>
        </p:txBody>
      </p:sp>
      <p:sp>
        <p:nvSpPr>
          <p:cNvPr id="268" name="Google Shape;268;p37"/>
          <p:cNvSpPr txBox="1"/>
          <p:nvPr/>
        </p:nvSpPr>
        <p:spPr>
          <a:xfrm>
            <a:off x="5923013" y="3858100"/>
            <a:ext cx="2830500" cy="109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1"/>
                </a:solidFill>
                <a:latin typeface="Abel"/>
                <a:ea typeface="Abel"/>
                <a:cs typeface="Abel"/>
                <a:sym typeface="Abel"/>
              </a:rPr>
              <a:t>Selected a supervised learning model because we had a known outcome</a:t>
            </a:r>
            <a:endParaRPr sz="1300">
              <a:solidFill>
                <a:schemeClr val="dk1"/>
              </a:solidFill>
              <a:latin typeface="Abel"/>
              <a:ea typeface="Abel"/>
              <a:cs typeface="Abel"/>
              <a:sym typeface="Abel"/>
            </a:endParaRPr>
          </a:p>
          <a:p>
            <a:pPr marL="0" lvl="0" indent="0" algn="ctr" rtl="0">
              <a:spcBef>
                <a:spcPts val="0"/>
              </a:spcBef>
              <a:spcAft>
                <a:spcPts val="0"/>
              </a:spcAft>
              <a:buNone/>
            </a:pPr>
            <a:endParaRPr sz="1300">
              <a:solidFill>
                <a:schemeClr val="dk1"/>
              </a:solidFill>
              <a:latin typeface="Abel"/>
              <a:ea typeface="Abel"/>
              <a:cs typeface="Abel"/>
              <a:sym typeface="Abel"/>
            </a:endParaRPr>
          </a:p>
          <a:p>
            <a:pPr marL="0" lvl="0" indent="0" algn="ctr" rtl="0">
              <a:spcBef>
                <a:spcPts val="0"/>
              </a:spcBef>
              <a:spcAft>
                <a:spcPts val="0"/>
              </a:spcAft>
              <a:buNone/>
            </a:pPr>
            <a:r>
              <a:rPr lang="en" sz="1300">
                <a:solidFill>
                  <a:schemeClr val="dk1"/>
                </a:solidFill>
                <a:latin typeface="Abel"/>
                <a:ea typeface="Abel"/>
                <a:cs typeface="Abel"/>
                <a:sym typeface="Abel"/>
              </a:rPr>
              <a:t>Used multi-class logistic regression and linear regression</a:t>
            </a:r>
            <a:endParaRPr sz="1300">
              <a:solidFill>
                <a:schemeClr val="dk1"/>
              </a:solidFill>
              <a:latin typeface="Abel"/>
              <a:ea typeface="Abel"/>
              <a:cs typeface="Abel"/>
              <a:sym typeface="Abel"/>
            </a:endParaRPr>
          </a:p>
        </p:txBody>
      </p:sp>
      <p:sp>
        <p:nvSpPr>
          <p:cNvPr id="269" name="Google Shape;269;p37"/>
          <p:cNvSpPr/>
          <p:nvPr/>
        </p:nvSpPr>
        <p:spPr>
          <a:xfrm>
            <a:off x="1085800" y="1244688"/>
            <a:ext cx="1716900" cy="1655100"/>
          </a:xfrm>
          <a:prstGeom prst="rect">
            <a:avLst/>
          </a:prstGeom>
          <a:solidFill>
            <a:schemeClr val="dk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7"/>
          <p:cNvSpPr/>
          <p:nvPr/>
        </p:nvSpPr>
        <p:spPr>
          <a:xfrm>
            <a:off x="3742975" y="1244688"/>
            <a:ext cx="1716900" cy="1655100"/>
          </a:xfrm>
          <a:prstGeom prst="rect">
            <a:avLst/>
          </a:prstGeom>
          <a:solidFill>
            <a:schemeClr val="dk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7"/>
          <p:cNvSpPr/>
          <p:nvPr/>
        </p:nvSpPr>
        <p:spPr>
          <a:xfrm>
            <a:off x="6400175" y="1244688"/>
            <a:ext cx="1716900" cy="1655100"/>
          </a:xfrm>
          <a:prstGeom prst="rect">
            <a:avLst/>
          </a:prstGeom>
          <a:solidFill>
            <a:schemeClr val="dk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 name="Google Shape;272;p37"/>
          <p:cNvGrpSpPr/>
          <p:nvPr/>
        </p:nvGrpSpPr>
        <p:grpSpPr>
          <a:xfrm>
            <a:off x="6743093" y="1601812"/>
            <a:ext cx="1110483" cy="959826"/>
            <a:chOff x="7500054" y="2934735"/>
            <a:chExt cx="350576" cy="280454"/>
          </a:xfrm>
        </p:grpSpPr>
        <p:sp>
          <p:nvSpPr>
            <p:cNvPr id="273" name="Google Shape;273;p37"/>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7"/>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7"/>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7"/>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7"/>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7"/>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7"/>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7"/>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37"/>
          <p:cNvGrpSpPr/>
          <p:nvPr/>
        </p:nvGrpSpPr>
        <p:grpSpPr>
          <a:xfrm>
            <a:off x="1346195" y="1518983"/>
            <a:ext cx="1277489" cy="1098591"/>
            <a:chOff x="2633105" y="2431859"/>
            <a:chExt cx="363243" cy="328585"/>
          </a:xfrm>
        </p:grpSpPr>
        <p:sp>
          <p:nvSpPr>
            <p:cNvPr id="282" name="Google Shape;282;p3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3" name="Google Shape;283;p3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4" name="Google Shape;284;p3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5" name="Google Shape;285;p3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6" name="Google Shape;286;p3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7" name="Google Shape;287;p3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8" name="Google Shape;288;p3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9" name="Google Shape;289;p3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grpSp>
      <p:grpSp>
        <p:nvGrpSpPr>
          <p:cNvPr id="290" name="Google Shape;290;p37"/>
          <p:cNvGrpSpPr/>
          <p:nvPr/>
        </p:nvGrpSpPr>
        <p:grpSpPr>
          <a:xfrm>
            <a:off x="4085191" y="1601810"/>
            <a:ext cx="1110509" cy="1011704"/>
            <a:chOff x="6099375" y="2456075"/>
            <a:chExt cx="337684" cy="314194"/>
          </a:xfrm>
        </p:grpSpPr>
        <p:sp>
          <p:nvSpPr>
            <p:cNvPr id="291" name="Google Shape;291;p37"/>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8"/>
          <p:cNvSpPr txBox="1">
            <a:spLocks noGrp="1"/>
          </p:cNvSpPr>
          <p:nvPr>
            <p:ph type="title"/>
          </p:nvPr>
        </p:nvSpPr>
        <p:spPr>
          <a:xfrm>
            <a:off x="719725" y="3314925"/>
            <a:ext cx="1871100" cy="30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PYTHON</a:t>
            </a:r>
            <a:endParaRPr/>
          </a:p>
        </p:txBody>
      </p:sp>
      <p:sp>
        <p:nvSpPr>
          <p:cNvPr id="298" name="Google Shape;298;p38"/>
          <p:cNvSpPr txBox="1">
            <a:spLocks noGrp="1"/>
          </p:cNvSpPr>
          <p:nvPr>
            <p:ph type="title" idx="2"/>
          </p:nvPr>
        </p:nvSpPr>
        <p:spPr>
          <a:xfrm>
            <a:off x="6431124" y="3314925"/>
            <a:ext cx="1871100" cy="30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JAVASCRIPT</a:t>
            </a:r>
            <a:endParaRPr/>
          </a:p>
        </p:txBody>
      </p:sp>
      <p:sp>
        <p:nvSpPr>
          <p:cNvPr id="299" name="Google Shape;299;p38"/>
          <p:cNvSpPr txBox="1">
            <a:spLocks noGrp="1"/>
          </p:cNvSpPr>
          <p:nvPr>
            <p:ph type="title" idx="6"/>
          </p:nvPr>
        </p:nvSpPr>
        <p:spPr>
          <a:xfrm>
            <a:off x="795350" y="428225"/>
            <a:ext cx="7383300" cy="4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LANGUAGES | TECHNOLOGIES | TOOLS</a:t>
            </a:r>
            <a:endParaRPr sz="2400"/>
          </a:p>
        </p:txBody>
      </p:sp>
      <p:pic>
        <p:nvPicPr>
          <p:cNvPr id="300" name="Google Shape;300;p38"/>
          <p:cNvPicPr preferRelativeResize="0"/>
          <p:nvPr/>
        </p:nvPicPr>
        <p:blipFill rotWithShape="1">
          <a:blip r:embed="rId3">
            <a:alphaModFix/>
          </a:blip>
          <a:srcRect t="15310" b="15317"/>
          <a:stretch/>
        </p:blipFill>
        <p:spPr>
          <a:xfrm>
            <a:off x="-18111" y="1327450"/>
            <a:ext cx="9181425" cy="1670100"/>
          </a:xfrm>
          <a:prstGeom prst="rect">
            <a:avLst/>
          </a:prstGeom>
          <a:noFill/>
          <a:ln>
            <a:noFill/>
          </a:ln>
        </p:spPr>
      </p:pic>
      <p:sp>
        <p:nvSpPr>
          <p:cNvPr id="301" name="Google Shape;301;p38"/>
          <p:cNvSpPr txBox="1">
            <a:spLocks noGrp="1"/>
          </p:cNvSpPr>
          <p:nvPr>
            <p:ph type="title" idx="4"/>
          </p:nvPr>
        </p:nvSpPr>
        <p:spPr>
          <a:xfrm>
            <a:off x="3637063" y="3314925"/>
            <a:ext cx="1871100" cy="30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HEROKU</a:t>
            </a:r>
            <a:endParaRPr>
              <a:solidFill>
                <a:schemeClr val="lt1"/>
              </a:solidFill>
            </a:endParaRPr>
          </a:p>
        </p:txBody>
      </p:sp>
      <p:sp>
        <p:nvSpPr>
          <p:cNvPr id="302" name="Google Shape;302;p38"/>
          <p:cNvSpPr txBox="1">
            <a:spLocks noGrp="1"/>
          </p:cNvSpPr>
          <p:nvPr>
            <p:ph type="subTitle" idx="1"/>
          </p:nvPr>
        </p:nvSpPr>
        <p:spPr>
          <a:xfrm>
            <a:off x="599425" y="3564875"/>
            <a:ext cx="2114700" cy="15786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Char char="●"/>
            </a:pPr>
            <a:r>
              <a:rPr lang="en" sz="1200"/>
              <a:t>Libraries used:</a:t>
            </a:r>
            <a:endParaRPr sz="1200"/>
          </a:p>
          <a:p>
            <a:pPr marL="914400" lvl="1" indent="-304800" algn="l" rtl="0">
              <a:lnSpc>
                <a:spcPct val="100000"/>
              </a:lnSpc>
              <a:spcBef>
                <a:spcPts val="0"/>
              </a:spcBef>
              <a:spcAft>
                <a:spcPts val="0"/>
              </a:spcAft>
              <a:buSzPts val="1200"/>
              <a:buChar char="○"/>
            </a:pPr>
            <a:r>
              <a:rPr lang="en" sz="1200"/>
              <a:t>Pandas</a:t>
            </a:r>
            <a:endParaRPr sz="1200"/>
          </a:p>
          <a:p>
            <a:pPr marL="914400" lvl="1" indent="-304800" algn="l" rtl="0">
              <a:lnSpc>
                <a:spcPct val="100000"/>
              </a:lnSpc>
              <a:spcBef>
                <a:spcPts val="0"/>
              </a:spcBef>
              <a:spcAft>
                <a:spcPts val="0"/>
              </a:spcAft>
              <a:buSzPts val="1200"/>
              <a:buChar char="○"/>
            </a:pPr>
            <a:r>
              <a:rPr lang="en" sz="1200"/>
              <a:t>Numpy</a:t>
            </a:r>
            <a:endParaRPr sz="1200"/>
          </a:p>
          <a:p>
            <a:pPr marL="914400" lvl="1" indent="-304800" algn="l" rtl="0">
              <a:lnSpc>
                <a:spcPct val="100000"/>
              </a:lnSpc>
              <a:spcBef>
                <a:spcPts val="0"/>
              </a:spcBef>
              <a:spcAft>
                <a:spcPts val="0"/>
              </a:spcAft>
              <a:buSzPts val="1200"/>
              <a:buChar char="○"/>
            </a:pPr>
            <a:r>
              <a:rPr lang="en" sz="1200"/>
              <a:t>SciKit-Learn</a:t>
            </a:r>
            <a:endParaRPr sz="1200"/>
          </a:p>
          <a:p>
            <a:pPr marL="914400" lvl="1" indent="-304800" algn="l" rtl="0">
              <a:lnSpc>
                <a:spcPct val="100000"/>
              </a:lnSpc>
              <a:spcBef>
                <a:spcPts val="0"/>
              </a:spcBef>
              <a:spcAft>
                <a:spcPts val="0"/>
              </a:spcAft>
              <a:buSzPts val="1200"/>
              <a:buChar char="○"/>
            </a:pPr>
            <a:r>
              <a:rPr lang="en" sz="1200"/>
              <a:t>SQLAlchemy</a:t>
            </a:r>
            <a:endParaRPr sz="1200"/>
          </a:p>
          <a:p>
            <a:pPr marL="457200" lvl="0" indent="-304800" algn="l" rtl="0">
              <a:lnSpc>
                <a:spcPct val="100000"/>
              </a:lnSpc>
              <a:spcBef>
                <a:spcPts val="0"/>
              </a:spcBef>
              <a:spcAft>
                <a:spcPts val="0"/>
              </a:spcAft>
              <a:buSzPts val="1200"/>
              <a:buChar char="●"/>
            </a:pPr>
            <a:r>
              <a:rPr lang="en" sz="1200"/>
              <a:t>Jupyter Notebooks</a:t>
            </a:r>
            <a:endParaRPr sz="1200"/>
          </a:p>
          <a:p>
            <a:pPr marL="457200" lvl="0" indent="-304800" algn="l" rtl="0">
              <a:lnSpc>
                <a:spcPct val="100000"/>
              </a:lnSpc>
              <a:spcBef>
                <a:spcPts val="0"/>
              </a:spcBef>
              <a:spcAft>
                <a:spcPts val="0"/>
              </a:spcAft>
              <a:buSzPts val="1200"/>
              <a:buChar char="●"/>
            </a:pPr>
            <a:r>
              <a:rPr lang="en" sz="1200"/>
              <a:t>Django Framework</a:t>
            </a:r>
            <a:endParaRPr sz="1200"/>
          </a:p>
          <a:p>
            <a:pPr marL="0" lvl="0" indent="0" algn="l" rtl="0">
              <a:spcBef>
                <a:spcPts val="1200"/>
              </a:spcBef>
              <a:spcAft>
                <a:spcPts val="0"/>
              </a:spcAft>
              <a:buNone/>
            </a:pPr>
            <a:endParaRPr/>
          </a:p>
        </p:txBody>
      </p:sp>
      <p:sp>
        <p:nvSpPr>
          <p:cNvPr id="303" name="Google Shape;303;p38"/>
          <p:cNvSpPr txBox="1">
            <a:spLocks noGrp="1"/>
          </p:cNvSpPr>
          <p:nvPr>
            <p:ph type="subTitle" idx="1"/>
          </p:nvPr>
        </p:nvSpPr>
        <p:spPr>
          <a:xfrm>
            <a:off x="3502700" y="3623625"/>
            <a:ext cx="2071500" cy="15786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SzPts val="1100"/>
              <a:buChar char="●"/>
            </a:pPr>
            <a:r>
              <a:rPr lang="en" sz="1100"/>
              <a:t>Heroku PostgreSQL</a:t>
            </a:r>
            <a:endParaRPr sz="1100"/>
          </a:p>
          <a:p>
            <a:pPr marL="457200" lvl="0" indent="-298450" algn="l" rtl="0">
              <a:lnSpc>
                <a:spcPct val="115000"/>
              </a:lnSpc>
              <a:spcBef>
                <a:spcPts val="0"/>
              </a:spcBef>
              <a:spcAft>
                <a:spcPts val="0"/>
              </a:spcAft>
              <a:buSzPts val="1100"/>
              <a:buChar char="●"/>
            </a:pPr>
            <a:r>
              <a:rPr lang="en" sz="1100"/>
              <a:t>Python dyno</a:t>
            </a:r>
            <a:endParaRPr sz="1100"/>
          </a:p>
          <a:p>
            <a:pPr marL="457200" lvl="0" indent="-298450" algn="l" rtl="0">
              <a:lnSpc>
                <a:spcPct val="115000"/>
              </a:lnSpc>
              <a:spcBef>
                <a:spcPts val="0"/>
              </a:spcBef>
              <a:spcAft>
                <a:spcPts val="0"/>
              </a:spcAft>
              <a:buSzPts val="1100"/>
              <a:buChar char="●"/>
            </a:pPr>
            <a:r>
              <a:rPr lang="en" sz="1100"/>
              <a:t>SQL (for the join to create a View on the database)</a:t>
            </a:r>
            <a:endParaRPr sz="1200"/>
          </a:p>
          <a:p>
            <a:pPr marL="0" lvl="0" indent="0" algn="l" rtl="0">
              <a:spcBef>
                <a:spcPts val="0"/>
              </a:spcBef>
              <a:spcAft>
                <a:spcPts val="0"/>
              </a:spcAft>
              <a:buNone/>
            </a:pPr>
            <a:endParaRPr/>
          </a:p>
        </p:txBody>
      </p:sp>
      <p:sp>
        <p:nvSpPr>
          <p:cNvPr id="304" name="Google Shape;304;p38"/>
          <p:cNvSpPr txBox="1">
            <a:spLocks noGrp="1"/>
          </p:cNvSpPr>
          <p:nvPr>
            <p:ph type="subTitle" idx="1"/>
          </p:nvPr>
        </p:nvSpPr>
        <p:spPr>
          <a:xfrm>
            <a:off x="6279000" y="3564875"/>
            <a:ext cx="2238000" cy="15786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Char char="●"/>
            </a:pPr>
            <a:r>
              <a:rPr lang="en" sz="1200"/>
              <a:t>Libraries used:</a:t>
            </a:r>
            <a:endParaRPr sz="1200"/>
          </a:p>
          <a:p>
            <a:pPr marL="914400" lvl="1" indent="-298450" algn="l" rtl="0">
              <a:lnSpc>
                <a:spcPct val="115000"/>
              </a:lnSpc>
              <a:spcBef>
                <a:spcPts val="0"/>
              </a:spcBef>
              <a:spcAft>
                <a:spcPts val="0"/>
              </a:spcAft>
              <a:buSzPts val="1100"/>
              <a:buChar char="○"/>
            </a:pPr>
            <a:r>
              <a:rPr lang="en" sz="1100"/>
              <a:t>Bootstrap</a:t>
            </a:r>
            <a:endParaRPr sz="1100"/>
          </a:p>
          <a:p>
            <a:pPr marL="914400" lvl="1" indent="-298450" algn="l" rtl="0">
              <a:lnSpc>
                <a:spcPct val="115000"/>
              </a:lnSpc>
              <a:spcBef>
                <a:spcPts val="0"/>
              </a:spcBef>
              <a:spcAft>
                <a:spcPts val="0"/>
              </a:spcAft>
              <a:buSzPts val="1100"/>
              <a:buChar char="○"/>
            </a:pPr>
            <a:r>
              <a:rPr lang="en" sz="1100"/>
              <a:t>D3</a:t>
            </a:r>
            <a:endParaRPr sz="1100"/>
          </a:p>
          <a:p>
            <a:pPr marL="914400" lvl="1" indent="-298450" algn="l" rtl="0">
              <a:lnSpc>
                <a:spcPct val="115000"/>
              </a:lnSpc>
              <a:spcBef>
                <a:spcPts val="0"/>
              </a:spcBef>
              <a:spcAft>
                <a:spcPts val="0"/>
              </a:spcAft>
              <a:buSzPts val="1100"/>
              <a:buChar char="○"/>
            </a:pPr>
            <a:r>
              <a:rPr lang="en" sz="1100"/>
              <a:t>Plotly</a:t>
            </a:r>
            <a:endParaRPr sz="1100"/>
          </a:p>
          <a:p>
            <a:pPr marL="914400" lvl="1" indent="-298450" algn="l" rtl="0">
              <a:lnSpc>
                <a:spcPct val="115000"/>
              </a:lnSpc>
              <a:spcBef>
                <a:spcPts val="0"/>
              </a:spcBef>
              <a:spcAft>
                <a:spcPts val="0"/>
              </a:spcAft>
              <a:buSzPts val="1100"/>
              <a:buChar char="○"/>
            </a:pPr>
            <a:r>
              <a:rPr lang="en" sz="1100"/>
              <a:t>Leaflet</a:t>
            </a:r>
            <a:endParaRPr sz="1100"/>
          </a:p>
          <a:p>
            <a:pPr marL="1371600" lvl="2" indent="-298450" algn="l" rtl="0">
              <a:lnSpc>
                <a:spcPct val="115000"/>
              </a:lnSpc>
              <a:spcBef>
                <a:spcPts val="0"/>
              </a:spcBef>
              <a:spcAft>
                <a:spcPts val="0"/>
              </a:spcAft>
              <a:buSzPts val="1100"/>
              <a:buChar char="■"/>
            </a:pPr>
            <a:r>
              <a:rPr lang="en" sz="1100"/>
              <a:t>Mapbox API</a:t>
            </a:r>
            <a:endParaRPr sz="1200"/>
          </a:p>
          <a:p>
            <a:pPr marL="0" lvl="0" indent="0" algn="l" rtl="0">
              <a:spcBef>
                <a:spcPts val="1200"/>
              </a:spcBef>
              <a:spcAft>
                <a:spcPts val="0"/>
              </a:spcAft>
              <a:buNone/>
            </a:pPr>
            <a:endParaRPr/>
          </a:p>
        </p:txBody>
      </p:sp>
    </p:spTree>
  </p:cSld>
  <p:clrMapOvr>
    <a:masterClrMapping/>
  </p:clrMapOvr>
</p:sld>
</file>

<file path=ppt/theme/theme1.xml><?xml version="1.0" encoding="utf-8"?>
<a:theme xmlns:a="http://schemas.openxmlformats.org/drawingml/2006/main" name="Human Rights Rally by Slidesgo">
  <a:themeElements>
    <a:clrScheme name="Simple Light">
      <a:dk1>
        <a:srgbClr val="252525"/>
      </a:dk1>
      <a:lt1>
        <a:srgbClr val="FFFFFF"/>
      </a:lt1>
      <a:dk2>
        <a:srgbClr val="6B6B6B"/>
      </a:dk2>
      <a:lt2>
        <a:srgbClr val="9C9C9C"/>
      </a:lt2>
      <a:accent1>
        <a:srgbClr val="C9C9C9"/>
      </a:accent1>
      <a:accent2>
        <a:srgbClr val="F1F1F1"/>
      </a:accent2>
      <a:accent3>
        <a:srgbClr val="FFFFFF"/>
      </a:accent3>
      <a:accent4>
        <a:srgbClr val="FFFFFF"/>
      </a:accent4>
      <a:accent5>
        <a:srgbClr val="FFFFFF"/>
      </a:accent5>
      <a:accent6>
        <a:srgbClr val="FFFFFF"/>
      </a:accent6>
      <a:hlink>
        <a:srgbClr val="2525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544</Words>
  <Application>Microsoft Office PowerPoint</Application>
  <PresentationFormat>On-screen Show (16:9)</PresentationFormat>
  <Paragraphs>107</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Montserrat Light</vt:lpstr>
      <vt:lpstr>Montserrat</vt:lpstr>
      <vt:lpstr>Arial</vt:lpstr>
      <vt:lpstr>Montserrat ExtraLight</vt:lpstr>
      <vt:lpstr>Alata</vt:lpstr>
      <vt:lpstr>Abel</vt:lpstr>
      <vt:lpstr>Barlow</vt:lpstr>
      <vt:lpstr>Montserrat Medium</vt:lpstr>
      <vt:lpstr>Human Rights Rally by Slidesgo</vt:lpstr>
      <vt:lpstr>HUMAN TRAFFICKING</vt:lpstr>
      <vt:lpstr>What Exactly Is Human Trafficking?</vt:lpstr>
      <vt:lpstr>FORCED LABOR</vt:lpstr>
      <vt:lpstr>Human trafficking can happen to anyone</vt:lpstr>
      <vt:lpstr>Our Purpose</vt:lpstr>
      <vt:lpstr>TIMELINE</vt:lpstr>
      <vt:lpstr>Data Exploration Phase</vt:lpstr>
      <vt:lpstr>Analysis Phase</vt:lpstr>
      <vt:lpstr>PYTHON</vt:lpstr>
      <vt:lpstr>OUR TEAM</vt:lpstr>
      <vt:lpstr>THE WORLD BANK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TRAFFICKING</dc:title>
  <dc:creator>Villafria, Michelle</dc:creator>
  <cp:lastModifiedBy>Villafria, Michelle</cp:lastModifiedBy>
  <cp:revision>5</cp:revision>
  <dcterms:modified xsi:type="dcterms:W3CDTF">2021-10-03T17:36:41Z</dcterms:modified>
</cp:coreProperties>
</file>